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CE089-8C58-42A1-AD0F-6624C614D867}" type="datetimeFigureOut">
              <a:rPr lang="de-DE" smtClean="0"/>
              <a:pPr/>
              <a:t>05.04.2016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0ED92-6966-45A5-A782-56A94CD20A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08725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 dirty="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CH"/>
              <a:t>Peter Eisenhut, Aktuelle Volkswirtschaftslehre </a:t>
            </a:r>
            <a:endParaRPr lang="de-DE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78438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/>
            </a:lvl1pPr>
          </a:lstStyle>
          <a:p>
            <a:pPr lvl="0"/>
            <a:r>
              <a:rPr lang="de-DE" smtClean="0"/>
              <a:t>Klicken Sie, um das Format des Titel-Masters zu bearbeiten.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78438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Format des Titel-Masters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08725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 dirty="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CH"/>
              <a:t>Peter Eisenhut, Aktuelle Volkswirtschaftslehre </a:t>
            </a:r>
            <a:endParaRPr lang="de-DE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428625" y="1214438"/>
            <a:ext cx="8286750" cy="1587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428625" y="6286500"/>
            <a:ext cx="8286750" cy="1588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544513" y="6461125"/>
            <a:ext cx="8207375" cy="396875"/>
          </a:xfrm>
        </p:spPr>
        <p:txBody>
          <a:bodyPr/>
          <a:lstStyle/>
          <a:p>
            <a:pPr>
              <a:defRPr/>
            </a:pPr>
            <a:r>
              <a:rPr lang="de-CH" b="0" dirty="0" smtClean="0"/>
              <a:t>Peter Eisenhut, Aktuelle Volkswirtschaftslehre </a:t>
            </a:r>
            <a:endParaRPr lang="de-DE" b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Marktwirtschaft</a:t>
            </a:r>
            <a:endParaRPr lang="de-DE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7544" y="1340768"/>
            <a:ext cx="8208912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  <a:cs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1340768"/>
            <a:ext cx="8839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de-DE" sz="1600" dirty="0">
                <a:latin typeface="Calibri" pitchFamily="34" charset="0"/>
                <a:cs typeface="Arial" charset="0"/>
              </a:rPr>
              <a:t>Drei  zentrale Fragen der wirtschaftlichen Ordnung:</a:t>
            </a:r>
          </a:p>
          <a:p>
            <a:pPr algn="ctr">
              <a:spcBef>
                <a:spcPct val="0"/>
              </a:spcBef>
              <a:buFontTx/>
              <a:buChar char="•"/>
            </a:pPr>
            <a:r>
              <a:rPr lang="de-DE" sz="1600" dirty="0">
                <a:latin typeface="Calibri" pitchFamily="34" charset="0"/>
                <a:cs typeface="Arial" charset="0"/>
              </a:rPr>
              <a:t> WAS </a:t>
            </a:r>
            <a:r>
              <a:rPr lang="de-DE" sz="1600" b="0" dirty="0">
                <a:latin typeface="Calibri" pitchFamily="34" charset="0"/>
                <a:cs typeface="Arial" charset="0"/>
              </a:rPr>
              <a:t>wird produziert?</a:t>
            </a:r>
          </a:p>
          <a:p>
            <a:pPr algn="ctr">
              <a:spcBef>
                <a:spcPct val="0"/>
              </a:spcBef>
              <a:buFontTx/>
              <a:buChar char="•"/>
            </a:pPr>
            <a:r>
              <a:rPr lang="de-DE" sz="1600" dirty="0">
                <a:latin typeface="Calibri" pitchFamily="34" charset="0"/>
                <a:cs typeface="Arial" charset="0"/>
              </a:rPr>
              <a:t> </a:t>
            </a:r>
            <a:r>
              <a:rPr lang="de-DE" sz="1600" dirty="0" smtClean="0">
                <a:latin typeface="Calibri" pitchFamily="34" charset="0"/>
                <a:cs typeface="Arial" charset="0"/>
              </a:rPr>
              <a:t>WIE </a:t>
            </a:r>
            <a:r>
              <a:rPr lang="de-DE" sz="1600" b="0" dirty="0">
                <a:latin typeface="Calibri" pitchFamily="34" charset="0"/>
                <a:cs typeface="Arial" charset="0"/>
              </a:rPr>
              <a:t>wird produziert?</a:t>
            </a:r>
          </a:p>
          <a:p>
            <a:pPr algn="ctr">
              <a:spcBef>
                <a:spcPct val="0"/>
              </a:spcBef>
              <a:buFontTx/>
              <a:buChar char="•"/>
            </a:pPr>
            <a:r>
              <a:rPr lang="de-DE" sz="1600" b="0" dirty="0">
                <a:latin typeface="Calibri" pitchFamily="34" charset="0"/>
                <a:cs typeface="Arial" charset="0"/>
              </a:rPr>
              <a:t>Für</a:t>
            </a:r>
            <a:r>
              <a:rPr lang="de-DE" sz="1600" dirty="0">
                <a:latin typeface="Calibri" pitchFamily="34" charset="0"/>
                <a:cs typeface="Arial" charset="0"/>
              </a:rPr>
              <a:t> WEN</a:t>
            </a:r>
            <a:r>
              <a:rPr lang="de-DE" sz="1600" b="0" dirty="0">
                <a:latin typeface="Calibri" pitchFamily="34" charset="0"/>
                <a:cs typeface="Arial" charset="0"/>
              </a:rPr>
              <a:t> wird produziert?</a:t>
            </a:r>
            <a:endParaRPr lang="de-DE" sz="1600" dirty="0">
              <a:latin typeface="Calibri" pitchFamily="34" charset="0"/>
              <a:cs typeface="Arial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429000" y="3352800"/>
            <a:ext cx="2295128" cy="2812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  <a:cs typeface="Arial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505200" y="3352800"/>
            <a:ext cx="274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>
                <a:latin typeface="Calibri" pitchFamily="34" charset="0"/>
                <a:cs typeface="Arial" charset="0"/>
              </a:rPr>
              <a:t>Voraussetzungen:</a:t>
            </a:r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>
            <a:off x="4524834" y="3124200"/>
            <a:ext cx="0" cy="228600"/>
          </a:xfrm>
          <a:prstGeom prst="line">
            <a:avLst/>
          </a:prstGeom>
          <a:noFill/>
          <a:ln w="1238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57200" y="2667000"/>
            <a:ext cx="8219256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  <a:cs typeface="Arial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0" y="2708920"/>
            <a:ext cx="876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MARKTWIRTSCHAFT</a:t>
            </a:r>
            <a:endParaRPr lang="de-DE" sz="1600" dirty="0">
              <a:latin typeface="Calibri" pitchFamily="34" charset="0"/>
              <a:cs typeface="Arial" charset="0"/>
            </a:endParaRP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>
            <a:off x="4544337" y="2492896"/>
            <a:ext cx="0" cy="174104"/>
          </a:xfrm>
          <a:prstGeom prst="line">
            <a:avLst/>
          </a:prstGeom>
          <a:noFill/>
          <a:ln w="1238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6139548" y="3352800"/>
            <a:ext cx="2536908" cy="2812504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  <a:cs typeface="Arial" charset="0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6139548" y="3352800"/>
            <a:ext cx="274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>
                <a:latin typeface="Calibri" pitchFamily="34" charset="0"/>
                <a:cs typeface="Arial" charset="0"/>
              </a:rPr>
              <a:t>Aufgaben des Staates: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7409550" y="3124200"/>
            <a:ext cx="0" cy="228600"/>
          </a:xfrm>
          <a:prstGeom prst="line">
            <a:avLst/>
          </a:prstGeom>
          <a:noFill/>
          <a:ln w="1238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457200" y="3352800"/>
            <a:ext cx="2458616" cy="281250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  <a:cs typeface="Arial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539552" y="3356992"/>
            <a:ext cx="2895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 dirty="0">
                <a:latin typeface="Calibri" pitchFamily="34" charset="0"/>
                <a:cs typeface="Arial" charset="0"/>
              </a:rPr>
              <a:t>Funktionsmechanismen:</a:t>
            </a: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1611090" y="3124200"/>
            <a:ext cx="0" cy="228600"/>
          </a:xfrm>
          <a:prstGeom prst="line">
            <a:avLst/>
          </a:prstGeom>
          <a:noFill/>
          <a:ln w="1238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457200" y="3886200"/>
            <a:ext cx="2743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tabLst>
                <a:tab pos="290513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 Informationsfunktion</a:t>
            </a:r>
          </a:p>
          <a:p>
            <a:pPr>
              <a:buFontTx/>
              <a:buChar char="•"/>
              <a:tabLst>
                <a:tab pos="290513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 Allokationsfunktion</a:t>
            </a:r>
          </a:p>
          <a:p>
            <a:pPr>
              <a:buFontTx/>
              <a:buChar char="•"/>
              <a:tabLst>
                <a:tab pos="290513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 </a:t>
            </a:r>
            <a:r>
              <a:rPr lang="de-DE" sz="1600" b="0" dirty="0" smtClean="0">
                <a:latin typeface="Calibri" pitchFamily="34" charset="0"/>
                <a:cs typeface="Arial" charset="0"/>
              </a:rPr>
              <a:t>Koordinationsfunktion</a:t>
            </a:r>
            <a:endParaRPr lang="de-DE" sz="1600" b="0" dirty="0">
              <a:latin typeface="Calibri" pitchFamily="34" charset="0"/>
              <a:cs typeface="Arial" charset="0"/>
            </a:endParaRPr>
          </a:p>
          <a:p>
            <a:pPr>
              <a:buFontTx/>
              <a:buChar char="•"/>
              <a:tabLst>
                <a:tab pos="290513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 „Unsichtbare Hand“ 	führt zum Optimum</a:t>
            </a: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3429000" y="3886200"/>
            <a:ext cx="2743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tabLst>
                <a:tab pos="193675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	Privateigentum</a:t>
            </a:r>
          </a:p>
          <a:p>
            <a:pPr>
              <a:buFontTx/>
              <a:buChar char="•"/>
              <a:tabLst>
                <a:tab pos="193675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	Vertragssicherheit und 	Rechtssicherheit</a:t>
            </a:r>
          </a:p>
          <a:p>
            <a:pPr>
              <a:buFontTx/>
              <a:buChar char="•"/>
              <a:tabLst>
                <a:tab pos="193675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	Freier Marktzugang</a:t>
            </a:r>
          </a:p>
          <a:p>
            <a:pPr>
              <a:buFontTx/>
              <a:buChar char="•"/>
              <a:tabLst>
                <a:tab pos="193675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	</a:t>
            </a:r>
            <a:r>
              <a:rPr lang="de-DE" sz="1600" b="0" dirty="0" err="1">
                <a:latin typeface="Calibri" pitchFamily="34" charset="0"/>
                <a:cs typeface="Arial" charset="0"/>
              </a:rPr>
              <a:t>Grosse</a:t>
            </a:r>
            <a:r>
              <a:rPr lang="de-DE" sz="1600" b="0" dirty="0">
                <a:latin typeface="Calibri" pitchFamily="34" charset="0"/>
                <a:cs typeface="Arial" charset="0"/>
              </a:rPr>
              <a:t> Anzahl vom 	Marktteilnehmern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6139548" y="3799116"/>
            <a:ext cx="29718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tabLst>
                <a:tab pos="193675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	Ordnungsfunktion</a:t>
            </a:r>
          </a:p>
          <a:p>
            <a:pPr>
              <a:buFontTx/>
              <a:buChar char="•"/>
              <a:tabLst>
                <a:tab pos="193675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	Verteilungsgerechtigkeit</a:t>
            </a:r>
          </a:p>
          <a:p>
            <a:pPr>
              <a:buFontTx/>
              <a:buChar char="•"/>
              <a:tabLst>
                <a:tab pos="193675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 Korrektur von 			Marktversagen unter 		Vermeidung von 		Staatsversagen</a:t>
            </a:r>
          </a:p>
          <a:p>
            <a:pPr>
              <a:buFontTx/>
              <a:buChar char="•"/>
              <a:tabLst>
                <a:tab pos="193675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Wirtschaftliche </a:t>
            </a:r>
            <a:r>
              <a:rPr lang="de-DE" sz="1600" b="0" dirty="0" smtClean="0">
                <a:latin typeface="Calibri" pitchFamily="34" charset="0"/>
                <a:cs typeface="Arial" charset="0"/>
              </a:rPr>
              <a:t>Stabilität</a:t>
            </a:r>
            <a:endParaRPr lang="de-DE" sz="1600" b="0" dirty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</Words>
  <Application>Microsoft Office PowerPoint</Application>
  <PresentationFormat>Bildschirmpräsentation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1_Standarddesign</vt:lpstr>
      <vt:lpstr>Marktwirtschaft</vt:lpstr>
    </vt:vector>
  </TitlesOfParts>
  <Company>Industrie- und Handelskammer SG/AR/AI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Graf Ruth</dc:creator>
  <cp:lastModifiedBy>Peter Eisenhut</cp:lastModifiedBy>
  <cp:revision>10</cp:revision>
  <dcterms:created xsi:type="dcterms:W3CDTF">1999-12-22T15:50:42Z</dcterms:created>
  <dcterms:modified xsi:type="dcterms:W3CDTF">2016-04-05T08:03:33Z</dcterms:modified>
</cp:coreProperties>
</file>