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notesMasterIdLst>
    <p:notesMasterId r:id="rId10"/>
  </p:notesMasterIdLst>
  <p:sldIdLst>
    <p:sldId id="328" r:id="rId3"/>
    <p:sldId id="331" r:id="rId4"/>
    <p:sldId id="332" r:id="rId5"/>
    <p:sldId id="333" r:id="rId6"/>
    <p:sldId id="329" r:id="rId7"/>
    <p:sldId id="330" r:id="rId8"/>
    <p:sldId id="342" r:id="rId9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4EF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 autoAdjust="0"/>
    <p:restoredTop sz="94689" autoAdjust="0"/>
  </p:normalViewPr>
  <p:slideViewPr>
    <p:cSldViewPr>
      <p:cViewPr>
        <p:scale>
          <a:sx n="100" d="100"/>
          <a:sy n="100" d="100"/>
        </p:scale>
        <p:origin x="-2730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chart>
    <c:plotArea>
      <c:layout/>
      <c:lineChart>
        <c:grouping val="standard"/>
        <c:ser>
          <c:idx val="0"/>
          <c:order val="0"/>
          <c:tx>
            <c:strRef>
              <c:f>Tabelle1!$B$2</c:f>
              <c:strCache>
                <c:ptCount val="1"/>
                <c:pt idx="0">
                  <c:v>Realer Index</c:v>
                </c:pt>
              </c:strCache>
            </c:strRef>
          </c:tx>
          <c:marker>
            <c:symbol val="none"/>
          </c:marker>
          <c:cat>
            <c:numRef>
              <c:f>Tabelle1!$A$3:$A$19</c:f>
              <c:numCache>
                <c:formatCode>yyyy</c:formatCode>
                <c:ptCount val="17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</c:numCache>
            </c:numRef>
          </c:cat>
          <c:val>
            <c:numRef>
              <c:f>Tabelle1!$B$3:$B$19</c:f>
              <c:numCache>
                <c:formatCode>General</c:formatCode>
                <c:ptCount val="17"/>
                <c:pt idx="0">
                  <c:v>100</c:v>
                </c:pt>
                <c:pt idx="1">
                  <c:v>102.21420000000001</c:v>
                </c:pt>
                <c:pt idx="2">
                  <c:v>106.0022</c:v>
                </c:pt>
                <c:pt idx="3">
                  <c:v>106.20359999999999</c:v>
                </c:pt>
                <c:pt idx="4">
                  <c:v>105.1019</c:v>
                </c:pt>
                <c:pt idx="5">
                  <c:v>102.7694</c:v>
                </c:pt>
                <c:pt idx="6">
                  <c:v>99.888000000000005</c:v>
                </c:pt>
                <c:pt idx="7">
                  <c:v>95.3506</c:v>
                </c:pt>
                <c:pt idx="8">
                  <c:v>99.368799999999993</c:v>
                </c:pt>
                <c:pt idx="9">
                  <c:v>103.52800000000001</c:v>
                </c:pt>
                <c:pt idx="10">
                  <c:v>107.6722</c:v>
                </c:pt>
                <c:pt idx="11">
                  <c:v>117.9639</c:v>
                </c:pt>
                <c:pt idx="12">
                  <c:v>113.4751</c:v>
                </c:pt>
                <c:pt idx="13">
                  <c:v>111.6879</c:v>
                </c:pt>
                <c:pt idx="14">
                  <c:v>112.15770000000001</c:v>
                </c:pt>
                <c:pt idx="15">
                  <c:v>117.5035</c:v>
                </c:pt>
                <c:pt idx="16">
                  <c:v>115.7855</c:v>
                </c:pt>
              </c:numCache>
            </c:numRef>
          </c:val>
        </c:ser>
        <c:ser>
          <c:idx val="1"/>
          <c:order val="1"/>
          <c:tx>
            <c:strRef>
              <c:f>Tabelle1!$C$2</c:f>
              <c:strCache>
                <c:ptCount val="1"/>
                <c:pt idx="0">
                  <c:v>Nomineller Index</c:v>
                </c:pt>
              </c:strCache>
            </c:strRef>
          </c:tx>
          <c:marker>
            <c:symbol val="none"/>
          </c:marker>
          <c:cat>
            <c:numRef>
              <c:f>Tabelle1!$A$3:$A$19</c:f>
              <c:numCache>
                <c:formatCode>yyyy</c:formatCode>
                <c:ptCount val="17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</c:numCache>
            </c:numRef>
          </c:cat>
          <c:val>
            <c:numRef>
              <c:f>Tabelle1!$C$3:$C$19</c:f>
              <c:numCache>
                <c:formatCode>General</c:formatCode>
                <c:ptCount val="17"/>
                <c:pt idx="0">
                  <c:v>100</c:v>
                </c:pt>
                <c:pt idx="1">
                  <c:v>104.2375</c:v>
                </c:pt>
                <c:pt idx="2">
                  <c:v>110.0992</c:v>
                </c:pt>
                <c:pt idx="3">
                  <c:v>112.1703</c:v>
                </c:pt>
                <c:pt idx="4">
                  <c:v>112.6752</c:v>
                </c:pt>
                <c:pt idx="5">
                  <c:v>111.6267</c:v>
                </c:pt>
                <c:pt idx="6">
                  <c:v>110.0025</c:v>
                </c:pt>
                <c:pt idx="7">
                  <c:v>107.0621</c:v>
                </c:pt>
                <c:pt idx="8">
                  <c:v>113.28100000000001</c:v>
                </c:pt>
                <c:pt idx="9">
                  <c:v>119.837</c:v>
                </c:pt>
                <c:pt idx="10">
                  <c:v>126.49120000000001</c:v>
                </c:pt>
                <c:pt idx="11">
                  <c:v>142.94229999999999</c:v>
                </c:pt>
                <c:pt idx="12">
                  <c:v>142.3948</c:v>
                </c:pt>
                <c:pt idx="13">
                  <c:v>143.90020000000001</c:v>
                </c:pt>
                <c:pt idx="14">
                  <c:v>147.27500000000001</c:v>
                </c:pt>
                <c:pt idx="15">
                  <c:v>157.7978</c:v>
                </c:pt>
                <c:pt idx="16">
                  <c:v>158.2612</c:v>
                </c:pt>
              </c:numCache>
            </c:numRef>
          </c:val>
        </c:ser>
        <c:marker val="1"/>
        <c:axId val="74855936"/>
        <c:axId val="74857472"/>
      </c:lineChart>
      <c:dateAx>
        <c:axId val="74855936"/>
        <c:scaling>
          <c:orientation val="minMax"/>
        </c:scaling>
        <c:axPos val="b"/>
        <c:numFmt formatCode="yyyy" sourceLinked="1"/>
        <c:tickLblPos val="nextTo"/>
        <c:txPr>
          <a:bodyPr rot="-5400000" vert="horz"/>
          <a:lstStyle/>
          <a:p>
            <a:pPr>
              <a:defRPr sz="1399"/>
            </a:pPr>
            <a:endParaRPr lang="de-DE"/>
          </a:p>
        </c:txPr>
        <c:crossAx val="74857472"/>
        <c:crosses val="autoZero"/>
        <c:auto val="1"/>
        <c:lblOffset val="100"/>
      </c:dateAx>
      <c:valAx>
        <c:axId val="74857472"/>
        <c:scaling>
          <c:orientation val="minMax"/>
          <c:max val="160"/>
          <c:min val="9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599"/>
            </a:pPr>
            <a:endParaRPr lang="de-DE"/>
          </a:p>
        </c:txPr>
        <c:crossAx val="74855936"/>
        <c:crosses val="autoZero"/>
        <c:crossBetween val="between"/>
        <c:majorUnit val="10"/>
      </c:valAx>
      <c:spPr>
        <a:noFill/>
        <a:ln w="25377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798"/>
      </a:pPr>
      <a:endParaRPr lang="de-D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chart>
    <c:plotArea>
      <c:layout>
        <c:manualLayout>
          <c:layoutTarget val="inner"/>
          <c:xMode val="edge"/>
          <c:yMode val="edge"/>
          <c:x val="6.4476534214731027E-2"/>
          <c:y val="4.6598880066640674E-2"/>
          <c:w val="0.92680840874142989"/>
          <c:h val="0.81887854606998645"/>
        </c:manualLayout>
      </c:layout>
      <c:lineChart>
        <c:grouping val="standard"/>
        <c:ser>
          <c:idx val="0"/>
          <c:order val="0"/>
          <c:tx>
            <c:strRef>
              <c:f>Tabelle1!$B$1</c:f>
              <c:strCache>
                <c:ptCount val="1"/>
                <c:pt idx="0">
                  <c:v>Euro</c:v>
                </c:pt>
              </c:strCache>
            </c:strRef>
          </c:tx>
          <c:marker>
            <c:symbol val="none"/>
          </c:marker>
          <c:cat>
            <c:strRef>
              <c:f>Tabelle1!$A$2:$A$91</c:f>
              <c:strCache>
                <c:ptCount val="90"/>
                <c:pt idx="0">
                  <c:v>2010-01</c:v>
                </c:pt>
                <c:pt idx="1">
                  <c:v>2010-02</c:v>
                </c:pt>
                <c:pt idx="2">
                  <c:v>2010-03</c:v>
                </c:pt>
                <c:pt idx="3">
                  <c:v>2010-04</c:v>
                </c:pt>
                <c:pt idx="4">
                  <c:v>2010-05</c:v>
                </c:pt>
                <c:pt idx="5">
                  <c:v>2010-06</c:v>
                </c:pt>
                <c:pt idx="6">
                  <c:v>2010-07</c:v>
                </c:pt>
                <c:pt idx="7">
                  <c:v>2010-08</c:v>
                </c:pt>
                <c:pt idx="8">
                  <c:v>2010-09</c:v>
                </c:pt>
                <c:pt idx="9">
                  <c:v>2010-10</c:v>
                </c:pt>
                <c:pt idx="10">
                  <c:v>2010-11</c:v>
                </c:pt>
                <c:pt idx="11">
                  <c:v>2010-12</c:v>
                </c:pt>
                <c:pt idx="12">
                  <c:v>2011-01</c:v>
                </c:pt>
                <c:pt idx="13">
                  <c:v>2011-02</c:v>
                </c:pt>
                <c:pt idx="14">
                  <c:v>2011-03</c:v>
                </c:pt>
                <c:pt idx="15">
                  <c:v>2011-04</c:v>
                </c:pt>
                <c:pt idx="16">
                  <c:v>2011-05</c:v>
                </c:pt>
                <c:pt idx="17">
                  <c:v>2011-06</c:v>
                </c:pt>
                <c:pt idx="18">
                  <c:v>2011-07</c:v>
                </c:pt>
                <c:pt idx="19">
                  <c:v>2011-08</c:v>
                </c:pt>
                <c:pt idx="20">
                  <c:v>2011-09</c:v>
                </c:pt>
                <c:pt idx="21">
                  <c:v>2011-10</c:v>
                </c:pt>
                <c:pt idx="22">
                  <c:v>2011-11</c:v>
                </c:pt>
                <c:pt idx="23">
                  <c:v>2011-12</c:v>
                </c:pt>
                <c:pt idx="24">
                  <c:v>2012-01</c:v>
                </c:pt>
                <c:pt idx="25">
                  <c:v>2012-02</c:v>
                </c:pt>
                <c:pt idx="26">
                  <c:v>2012-03</c:v>
                </c:pt>
                <c:pt idx="27">
                  <c:v>2012-04</c:v>
                </c:pt>
                <c:pt idx="28">
                  <c:v>2012-05</c:v>
                </c:pt>
                <c:pt idx="29">
                  <c:v>2012-06</c:v>
                </c:pt>
                <c:pt idx="30">
                  <c:v>2012-07</c:v>
                </c:pt>
                <c:pt idx="31">
                  <c:v>2012-08</c:v>
                </c:pt>
                <c:pt idx="32">
                  <c:v>2012-09</c:v>
                </c:pt>
                <c:pt idx="33">
                  <c:v>2012-10</c:v>
                </c:pt>
                <c:pt idx="34">
                  <c:v>2012-11</c:v>
                </c:pt>
                <c:pt idx="35">
                  <c:v>2012-12</c:v>
                </c:pt>
                <c:pt idx="36">
                  <c:v>2013-01</c:v>
                </c:pt>
                <c:pt idx="37">
                  <c:v>2013-02</c:v>
                </c:pt>
                <c:pt idx="38">
                  <c:v>2013-03</c:v>
                </c:pt>
                <c:pt idx="39">
                  <c:v>2013-04</c:v>
                </c:pt>
                <c:pt idx="40">
                  <c:v>2013-05</c:v>
                </c:pt>
                <c:pt idx="41">
                  <c:v>2013-06</c:v>
                </c:pt>
                <c:pt idx="42">
                  <c:v>2013-07</c:v>
                </c:pt>
                <c:pt idx="43">
                  <c:v>2013-08</c:v>
                </c:pt>
                <c:pt idx="44">
                  <c:v>2013-09</c:v>
                </c:pt>
                <c:pt idx="45">
                  <c:v>2013-10</c:v>
                </c:pt>
                <c:pt idx="46">
                  <c:v>2013-11</c:v>
                </c:pt>
                <c:pt idx="47">
                  <c:v>2013-12</c:v>
                </c:pt>
                <c:pt idx="48">
                  <c:v>2014-01</c:v>
                </c:pt>
                <c:pt idx="49">
                  <c:v>2014-02</c:v>
                </c:pt>
                <c:pt idx="50">
                  <c:v>2014-03</c:v>
                </c:pt>
                <c:pt idx="51">
                  <c:v>2014-04</c:v>
                </c:pt>
                <c:pt idx="52">
                  <c:v>2014-05</c:v>
                </c:pt>
                <c:pt idx="53">
                  <c:v>2014-06</c:v>
                </c:pt>
                <c:pt idx="54">
                  <c:v>2014-07</c:v>
                </c:pt>
                <c:pt idx="55">
                  <c:v>2014-08</c:v>
                </c:pt>
                <c:pt idx="56">
                  <c:v>2014-09</c:v>
                </c:pt>
                <c:pt idx="57">
                  <c:v>2014-10</c:v>
                </c:pt>
                <c:pt idx="58">
                  <c:v>2014-11</c:v>
                </c:pt>
                <c:pt idx="59">
                  <c:v>2014-12</c:v>
                </c:pt>
                <c:pt idx="60">
                  <c:v>2015-01</c:v>
                </c:pt>
                <c:pt idx="61">
                  <c:v>2015-02</c:v>
                </c:pt>
                <c:pt idx="62">
                  <c:v>2015-03</c:v>
                </c:pt>
                <c:pt idx="63">
                  <c:v>2015-04</c:v>
                </c:pt>
                <c:pt idx="64">
                  <c:v>2015-05</c:v>
                </c:pt>
                <c:pt idx="65">
                  <c:v>2015-06</c:v>
                </c:pt>
                <c:pt idx="66">
                  <c:v>2015-07</c:v>
                </c:pt>
                <c:pt idx="67">
                  <c:v>2015-08</c:v>
                </c:pt>
                <c:pt idx="68">
                  <c:v>2015-09</c:v>
                </c:pt>
                <c:pt idx="69">
                  <c:v>2015-10</c:v>
                </c:pt>
                <c:pt idx="70">
                  <c:v>2015-11</c:v>
                </c:pt>
                <c:pt idx="71">
                  <c:v>2015-12</c:v>
                </c:pt>
                <c:pt idx="72">
                  <c:v>2016-01</c:v>
                </c:pt>
                <c:pt idx="73">
                  <c:v>2016-02</c:v>
                </c:pt>
                <c:pt idx="74">
                  <c:v>2016-03</c:v>
                </c:pt>
                <c:pt idx="75">
                  <c:v>2016-04</c:v>
                </c:pt>
                <c:pt idx="76">
                  <c:v>2016-05</c:v>
                </c:pt>
                <c:pt idx="77">
                  <c:v>2016-06</c:v>
                </c:pt>
                <c:pt idx="78">
                  <c:v>2016-07</c:v>
                </c:pt>
                <c:pt idx="79">
                  <c:v>2016-08</c:v>
                </c:pt>
                <c:pt idx="80">
                  <c:v>2016-09</c:v>
                </c:pt>
                <c:pt idx="81">
                  <c:v>2016-10</c:v>
                </c:pt>
                <c:pt idx="82">
                  <c:v>2016-11</c:v>
                </c:pt>
                <c:pt idx="83">
                  <c:v>2016-12</c:v>
                </c:pt>
                <c:pt idx="84">
                  <c:v>2017-01</c:v>
                </c:pt>
                <c:pt idx="85">
                  <c:v>2017-02</c:v>
                </c:pt>
                <c:pt idx="86">
                  <c:v>2017-03</c:v>
                </c:pt>
                <c:pt idx="87">
                  <c:v>2017-04</c:v>
                </c:pt>
                <c:pt idx="88">
                  <c:v>2017-05</c:v>
                </c:pt>
                <c:pt idx="89">
                  <c:v>2017-06</c:v>
                </c:pt>
              </c:strCache>
            </c:strRef>
          </c:cat>
          <c:val>
            <c:numRef>
              <c:f>Tabelle1!$B$2:$B$91</c:f>
              <c:numCache>
                <c:formatCode>General</c:formatCode>
                <c:ptCount val="90"/>
                <c:pt idx="0">
                  <c:v>1.4766999999999999</c:v>
                </c:pt>
                <c:pt idx="1">
                  <c:v>1.4673</c:v>
                </c:pt>
                <c:pt idx="2">
                  <c:v>1.4483999999999999</c:v>
                </c:pt>
                <c:pt idx="3">
                  <c:v>1.4339</c:v>
                </c:pt>
                <c:pt idx="4">
                  <c:v>1.4198999999999999</c:v>
                </c:pt>
                <c:pt idx="5">
                  <c:v>1.3774</c:v>
                </c:pt>
                <c:pt idx="6">
                  <c:v>1.3471</c:v>
                </c:pt>
                <c:pt idx="7">
                  <c:v>1.3428</c:v>
                </c:pt>
                <c:pt idx="8">
                  <c:v>1.3085</c:v>
                </c:pt>
                <c:pt idx="9">
                  <c:v>1.3461000000000001</c:v>
                </c:pt>
                <c:pt idx="10">
                  <c:v>1.3445</c:v>
                </c:pt>
                <c:pt idx="11">
                  <c:v>1.2806</c:v>
                </c:pt>
                <c:pt idx="12">
                  <c:v>1.2779</c:v>
                </c:pt>
                <c:pt idx="13">
                  <c:v>1.2966</c:v>
                </c:pt>
                <c:pt idx="14">
                  <c:v>1.2879</c:v>
                </c:pt>
                <c:pt idx="15">
                  <c:v>1.2978000000000001</c:v>
                </c:pt>
                <c:pt idx="16">
                  <c:v>1.254</c:v>
                </c:pt>
                <c:pt idx="17">
                  <c:v>1.2093</c:v>
                </c:pt>
                <c:pt idx="18">
                  <c:v>1.1778</c:v>
                </c:pt>
                <c:pt idx="19">
                  <c:v>1.1205000000000001</c:v>
                </c:pt>
                <c:pt idx="20">
                  <c:v>1.2010000000000001</c:v>
                </c:pt>
                <c:pt idx="21">
                  <c:v>1.2298</c:v>
                </c:pt>
                <c:pt idx="22">
                  <c:v>1.2315</c:v>
                </c:pt>
                <c:pt idx="23">
                  <c:v>1.2276</c:v>
                </c:pt>
                <c:pt idx="24">
                  <c:v>1.2111000000000001</c:v>
                </c:pt>
                <c:pt idx="25">
                  <c:v>1.2072000000000001</c:v>
                </c:pt>
                <c:pt idx="26">
                  <c:v>1.2062999999999999</c:v>
                </c:pt>
                <c:pt idx="27">
                  <c:v>1.2021999999999999</c:v>
                </c:pt>
                <c:pt idx="28">
                  <c:v>1.2012</c:v>
                </c:pt>
                <c:pt idx="29">
                  <c:v>1.2010000000000001</c:v>
                </c:pt>
                <c:pt idx="30">
                  <c:v>1.2010000000000001</c:v>
                </c:pt>
                <c:pt idx="31">
                  <c:v>1.2011000000000001</c:v>
                </c:pt>
                <c:pt idx="32">
                  <c:v>1.2089000000000001</c:v>
                </c:pt>
                <c:pt idx="33">
                  <c:v>1.2098</c:v>
                </c:pt>
                <c:pt idx="34">
                  <c:v>1.2052</c:v>
                </c:pt>
                <c:pt idx="35">
                  <c:v>1.2091000000000001</c:v>
                </c:pt>
                <c:pt idx="36">
                  <c:v>1.228</c:v>
                </c:pt>
                <c:pt idx="37">
                  <c:v>1.2298</c:v>
                </c:pt>
                <c:pt idx="38">
                  <c:v>1.2263999999999999</c:v>
                </c:pt>
                <c:pt idx="39">
                  <c:v>1.2198</c:v>
                </c:pt>
                <c:pt idx="40">
                  <c:v>1.2405999999999999</c:v>
                </c:pt>
                <c:pt idx="41">
                  <c:v>1.2325999999999999</c:v>
                </c:pt>
                <c:pt idx="42">
                  <c:v>1.2363999999999999</c:v>
                </c:pt>
                <c:pt idx="43">
                  <c:v>1.2334000000000001</c:v>
                </c:pt>
                <c:pt idx="44">
                  <c:v>1.2338</c:v>
                </c:pt>
                <c:pt idx="45">
                  <c:v>1.2314000000000001</c:v>
                </c:pt>
                <c:pt idx="46">
                  <c:v>1.2319</c:v>
                </c:pt>
                <c:pt idx="47">
                  <c:v>1.2249000000000001</c:v>
                </c:pt>
                <c:pt idx="48">
                  <c:v>1.2312000000000001</c:v>
                </c:pt>
                <c:pt idx="49">
                  <c:v>1.2213000000000001</c:v>
                </c:pt>
                <c:pt idx="50">
                  <c:v>1.2178</c:v>
                </c:pt>
                <c:pt idx="51">
                  <c:v>1.2191000000000001</c:v>
                </c:pt>
                <c:pt idx="52">
                  <c:v>1.2203999999999999</c:v>
                </c:pt>
                <c:pt idx="53">
                  <c:v>1.2181</c:v>
                </c:pt>
                <c:pt idx="54">
                  <c:v>1.2150000000000001</c:v>
                </c:pt>
                <c:pt idx="55">
                  <c:v>1.2119</c:v>
                </c:pt>
                <c:pt idx="56">
                  <c:v>1.2077</c:v>
                </c:pt>
                <c:pt idx="57">
                  <c:v>1.2078</c:v>
                </c:pt>
                <c:pt idx="58">
                  <c:v>1.2025999999999999</c:v>
                </c:pt>
                <c:pt idx="59">
                  <c:v>1.2023999999999999</c:v>
                </c:pt>
                <c:pt idx="60">
                  <c:v>1.0983000000000001</c:v>
                </c:pt>
                <c:pt idx="61">
                  <c:v>1.0623</c:v>
                </c:pt>
                <c:pt idx="62">
                  <c:v>1.0609</c:v>
                </c:pt>
                <c:pt idx="63">
                  <c:v>1.0382</c:v>
                </c:pt>
                <c:pt idx="64">
                  <c:v>1.0398000000000001</c:v>
                </c:pt>
                <c:pt idx="65">
                  <c:v>1.0448</c:v>
                </c:pt>
                <c:pt idx="66">
                  <c:v>1.0488</c:v>
                </c:pt>
                <c:pt idx="67">
                  <c:v>1.0782</c:v>
                </c:pt>
                <c:pt idx="68">
                  <c:v>1.0918000000000001</c:v>
                </c:pt>
                <c:pt idx="69">
                  <c:v>1.0879000000000001</c:v>
                </c:pt>
                <c:pt idx="70">
                  <c:v>1.083</c:v>
                </c:pt>
                <c:pt idx="71">
                  <c:v>1.083</c:v>
                </c:pt>
                <c:pt idx="72">
                  <c:v>1.0931999999999999</c:v>
                </c:pt>
                <c:pt idx="73">
                  <c:v>1.1017999999999999</c:v>
                </c:pt>
                <c:pt idx="74">
                  <c:v>1.0921000000000001</c:v>
                </c:pt>
                <c:pt idx="75">
                  <c:v>1.0931</c:v>
                </c:pt>
                <c:pt idx="76">
                  <c:v>1.1053999999999999</c:v>
                </c:pt>
                <c:pt idx="77">
                  <c:v>1.0901000000000001</c:v>
                </c:pt>
                <c:pt idx="78">
                  <c:v>1.0867</c:v>
                </c:pt>
                <c:pt idx="79">
                  <c:v>1.0875999999999999</c:v>
                </c:pt>
                <c:pt idx="80">
                  <c:v>1.0922000000000001</c:v>
                </c:pt>
                <c:pt idx="81">
                  <c:v>1.0883</c:v>
                </c:pt>
                <c:pt idx="82">
                  <c:v>1.0759000000000001</c:v>
                </c:pt>
                <c:pt idx="83">
                  <c:v>1.0753999999999999</c:v>
                </c:pt>
                <c:pt idx="84">
                  <c:v>1.0712999999999999</c:v>
                </c:pt>
                <c:pt idx="85">
                  <c:v>1.0659000000000001</c:v>
                </c:pt>
                <c:pt idx="86">
                  <c:v>1.0706</c:v>
                </c:pt>
                <c:pt idx="87">
                  <c:v>1.0723</c:v>
                </c:pt>
                <c:pt idx="88">
                  <c:v>1.0896999999999999</c:v>
                </c:pt>
                <c:pt idx="89">
                  <c:v>1.0874999999999999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USD</c:v>
                </c:pt>
              </c:strCache>
            </c:strRef>
          </c:tx>
          <c:marker>
            <c:symbol val="none"/>
          </c:marker>
          <c:cat>
            <c:strRef>
              <c:f>Tabelle1!$A$2:$A$91</c:f>
              <c:strCache>
                <c:ptCount val="90"/>
                <c:pt idx="0">
                  <c:v>2010-01</c:v>
                </c:pt>
                <c:pt idx="1">
                  <c:v>2010-02</c:v>
                </c:pt>
                <c:pt idx="2">
                  <c:v>2010-03</c:v>
                </c:pt>
                <c:pt idx="3">
                  <c:v>2010-04</c:v>
                </c:pt>
                <c:pt idx="4">
                  <c:v>2010-05</c:v>
                </c:pt>
                <c:pt idx="5">
                  <c:v>2010-06</c:v>
                </c:pt>
                <c:pt idx="6">
                  <c:v>2010-07</c:v>
                </c:pt>
                <c:pt idx="7">
                  <c:v>2010-08</c:v>
                </c:pt>
                <c:pt idx="8">
                  <c:v>2010-09</c:v>
                </c:pt>
                <c:pt idx="9">
                  <c:v>2010-10</c:v>
                </c:pt>
                <c:pt idx="10">
                  <c:v>2010-11</c:v>
                </c:pt>
                <c:pt idx="11">
                  <c:v>2010-12</c:v>
                </c:pt>
                <c:pt idx="12">
                  <c:v>2011-01</c:v>
                </c:pt>
                <c:pt idx="13">
                  <c:v>2011-02</c:v>
                </c:pt>
                <c:pt idx="14">
                  <c:v>2011-03</c:v>
                </c:pt>
                <c:pt idx="15">
                  <c:v>2011-04</c:v>
                </c:pt>
                <c:pt idx="16">
                  <c:v>2011-05</c:v>
                </c:pt>
                <c:pt idx="17">
                  <c:v>2011-06</c:v>
                </c:pt>
                <c:pt idx="18">
                  <c:v>2011-07</c:v>
                </c:pt>
                <c:pt idx="19">
                  <c:v>2011-08</c:v>
                </c:pt>
                <c:pt idx="20">
                  <c:v>2011-09</c:v>
                </c:pt>
                <c:pt idx="21">
                  <c:v>2011-10</c:v>
                </c:pt>
                <c:pt idx="22">
                  <c:v>2011-11</c:v>
                </c:pt>
                <c:pt idx="23">
                  <c:v>2011-12</c:v>
                </c:pt>
                <c:pt idx="24">
                  <c:v>2012-01</c:v>
                </c:pt>
                <c:pt idx="25">
                  <c:v>2012-02</c:v>
                </c:pt>
                <c:pt idx="26">
                  <c:v>2012-03</c:v>
                </c:pt>
                <c:pt idx="27">
                  <c:v>2012-04</c:v>
                </c:pt>
                <c:pt idx="28">
                  <c:v>2012-05</c:v>
                </c:pt>
                <c:pt idx="29">
                  <c:v>2012-06</c:v>
                </c:pt>
                <c:pt idx="30">
                  <c:v>2012-07</c:v>
                </c:pt>
                <c:pt idx="31">
                  <c:v>2012-08</c:v>
                </c:pt>
                <c:pt idx="32">
                  <c:v>2012-09</c:v>
                </c:pt>
                <c:pt idx="33">
                  <c:v>2012-10</c:v>
                </c:pt>
                <c:pt idx="34">
                  <c:v>2012-11</c:v>
                </c:pt>
                <c:pt idx="35">
                  <c:v>2012-12</c:v>
                </c:pt>
                <c:pt idx="36">
                  <c:v>2013-01</c:v>
                </c:pt>
                <c:pt idx="37">
                  <c:v>2013-02</c:v>
                </c:pt>
                <c:pt idx="38">
                  <c:v>2013-03</c:v>
                </c:pt>
                <c:pt idx="39">
                  <c:v>2013-04</c:v>
                </c:pt>
                <c:pt idx="40">
                  <c:v>2013-05</c:v>
                </c:pt>
                <c:pt idx="41">
                  <c:v>2013-06</c:v>
                </c:pt>
                <c:pt idx="42">
                  <c:v>2013-07</c:v>
                </c:pt>
                <c:pt idx="43">
                  <c:v>2013-08</c:v>
                </c:pt>
                <c:pt idx="44">
                  <c:v>2013-09</c:v>
                </c:pt>
                <c:pt idx="45">
                  <c:v>2013-10</c:v>
                </c:pt>
                <c:pt idx="46">
                  <c:v>2013-11</c:v>
                </c:pt>
                <c:pt idx="47">
                  <c:v>2013-12</c:v>
                </c:pt>
                <c:pt idx="48">
                  <c:v>2014-01</c:v>
                </c:pt>
                <c:pt idx="49">
                  <c:v>2014-02</c:v>
                </c:pt>
                <c:pt idx="50">
                  <c:v>2014-03</c:v>
                </c:pt>
                <c:pt idx="51">
                  <c:v>2014-04</c:v>
                </c:pt>
                <c:pt idx="52">
                  <c:v>2014-05</c:v>
                </c:pt>
                <c:pt idx="53">
                  <c:v>2014-06</c:v>
                </c:pt>
                <c:pt idx="54">
                  <c:v>2014-07</c:v>
                </c:pt>
                <c:pt idx="55">
                  <c:v>2014-08</c:v>
                </c:pt>
                <c:pt idx="56">
                  <c:v>2014-09</c:v>
                </c:pt>
                <c:pt idx="57">
                  <c:v>2014-10</c:v>
                </c:pt>
                <c:pt idx="58">
                  <c:v>2014-11</c:v>
                </c:pt>
                <c:pt idx="59">
                  <c:v>2014-12</c:v>
                </c:pt>
                <c:pt idx="60">
                  <c:v>2015-01</c:v>
                </c:pt>
                <c:pt idx="61">
                  <c:v>2015-02</c:v>
                </c:pt>
                <c:pt idx="62">
                  <c:v>2015-03</c:v>
                </c:pt>
                <c:pt idx="63">
                  <c:v>2015-04</c:v>
                </c:pt>
                <c:pt idx="64">
                  <c:v>2015-05</c:v>
                </c:pt>
                <c:pt idx="65">
                  <c:v>2015-06</c:v>
                </c:pt>
                <c:pt idx="66">
                  <c:v>2015-07</c:v>
                </c:pt>
                <c:pt idx="67">
                  <c:v>2015-08</c:v>
                </c:pt>
                <c:pt idx="68">
                  <c:v>2015-09</c:v>
                </c:pt>
                <c:pt idx="69">
                  <c:v>2015-10</c:v>
                </c:pt>
                <c:pt idx="70">
                  <c:v>2015-11</c:v>
                </c:pt>
                <c:pt idx="71">
                  <c:v>2015-12</c:v>
                </c:pt>
                <c:pt idx="72">
                  <c:v>2016-01</c:v>
                </c:pt>
                <c:pt idx="73">
                  <c:v>2016-02</c:v>
                </c:pt>
                <c:pt idx="74">
                  <c:v>2016-03</c:v>
                </c:pt>
                <c:pt idx="75">
                  <c:v>2016-04</c:v>
                </c:pt>
                <c:pt idx="76">
                  <c:v>2016-05</c:v>
                </c:pt>
                <c:pt idx="77">
                  <c:v>2016-06</c:v>
                </c:pt>
                <c:pt idx="78">
                  <c:v>2016-07</c:v>
                </c:pt>
                <c:pt idx="79">
                  <c:v>2016-08</c:v>
                </c:pt>
                <c:pt idx="80">
                  <c:v>2016-09</c:v>
                </c:pt>
                <c:pt idx="81">
                  <c:v>2016-10</c:v>
                </c:pt>
                <c:pt idx="82">
                  <c:v>2016-11</c:v>
                </c:pt>
                <c:pt idx="83">
                  <c:v>2016-12</c:v>
                </c:pt>
                <c:pt idx="84">
                  <c:v>2017-01</c:v>
                </c:pt>
                <c:pt idx="85">
                  <c:v>2017-02</c:v>
                </c:pt>
                <c:pt idx="86">
                  <c:v>2017-03</c:v>
                </c:pt>
                <c:pt idx="87">
                  <c:v>2017-04</c:v>
                </c:pt>
                <c:pt idx="88">
                  <c:v>2017-05</c:v>
                </c:pt>
                <c:pt idx="89">
                  <c:v>2017-06</c:v>
                </c:pt>
              </c:strCache>
            </c:strRef>
          </c:cat>
          <c:val>
            <c:numRef>
              <c:f>Tabelle1!$C$2:$C$91</c:f>
              <c:numCache>
                <c:formatCode>General</c:formatCode>
                <c:ptCount val="90"/>
                <c:pt idx="0">
                  <c:v>1.0337000000000001</c:v>
                </c:pt>
                <c:pt idx="1">
                  <c:v>1.0714999999999999</c:v>
                </c:pt>
                <c:pt idx="2">
                  <c:v>1.0668</c:v>
                </c:pt>
                <c:pt idx="3">
                  <c:v>1.0684</c:v>
                </c:pt>
                <c:pt idx="4">
                  <c:v>1.1284000000000001</c:v>
                </c:pt>
                <c:pt idx="5">
                  <c:v>1.1282000000000001</c:v>
                </c:pt>
                <c:pt idx="6">
                  <c:v>1.0548999999999999</c:v>
                </c:pt>
                <c:pt idx="7">
                  <c:v>1.0398000000000001</c:v>
                </c:pt>
                <c:pt idx="8">
                  <c:v>1.0023</c:v>
                </c:pt>
                <c:pt idx="9">
                  <c:v>0.96850000000000003</c:v>
                </c:pt>
                <c:pt idx="10">
                  <c:v>0.98309999999999997</c:v>
                </c:pt>
                <c:pt idx="11">
                  <c:v>0.96830000000000005</c:v>
                </c:pt>
                <c:pt idx="12">
                  <c:v>0.95689999999999997</c:v>
                </c:pt>
                <c:pt idx="13">
                  <c:v>0.94989999999999997</c:v>
                </c:pt>
                <c:pt idx="14">
                  <c:v>0.91969999999999996</c:v>
                </c:pt>
                <c:pt idx="15">
                  <c:v>0.89870000000000005</c:v>
                </c:pt>
                <c:pt idx="16">
                  <c:v>0.87350000000000005</c:v>
                </c:pt>
                <c:pt idx="17">
                  <c:v>0.84030000000000005</c:v>
                </c:pt>
                <c:pt idx="18">
                  <c:v>0.82440000000000002</c:v>
                </c:pt>
                <c:pt idx="19">
                  <c:v>0.78120000000000001</c:v>
                </c:pt>
                <c:pt idx="20">
                  <c:v>0.87229999999999996</c:v>
                </c:pt>
                <c:pt idx="21">
                  <c:v>0.89749999999999996</c:v>
                </c:pt>
                <c:pt idx="22">
                  <c:v>0.90820000000000001</c:v>
                </c:pt>
                <c:pt idx="23">
                  <c:v>0.93159999999999998</c:v>
                </c:pt>
                <c:pt idx="24">
                  <c:v>0.93779999999999997</c:v>
                </c:pt>
                <c:pt idx="25">
                  <c:v>0.91190000000000004</c:v>
                </c:pt>
                <c:pt idx="26">
                  <c:v>0.9133</c:v>
                </c:pt>
                <c:pt idx="27">
                  <c:v>0.91359999999999997</c:v>
                </c:pt>
                <c:pt idx="28">
                  <c:v>0.93769999999999998</c:v>
                </c:pt>
                <c:pt idx="29">
                  <c:v>0.95840000000000003</c:v>
                </c:pt>
                <c:pt idx="30">
                  <c:v>0.97660000000000002</c:v>
                </c:pt>
                <c:pt idx="31">
                  <c:v>0.96850000000000003</c:v>
                </c:pt>
                <c:pt idx="32">
                  <c:v>0.9405</c:v>
                </c:pt>
                <c:pt idx="33">
                  <c:v>0.93279999999999996</c:v>
                </c:pt>
                <c:pt idx="34">
                  <c:v>0.93920000000000003</c:v>
                </c:pt>
                <c:pt idx="35">
                  <c:v>0.92159999999999997</c:v>
                </c:pt>
                <c:pt idx="36">
                  <c:v>0.92410000000000003</c:v>
                </c:pt>
                <c:pt idx="37">
                  <c:v>0.92020000000000002</c:v>
                </c:pt>
                <c:pt idx="38">
                  <c:v>0.94599999999999995</c:v>
                </c:pt>
                <c:pt idx="39">
                  <c:v>0.93769999999999998</c:v>
                </c:pt>
                <c:pt idx="40">
                  <c:v>0.95499999999999996</c:v>
                </c:pt>
                <c:pt idx="41">
                  <c:v>0.93430000000000002</c:v>
                </c:pt>
                <c:pt idx="42">
                  <c:v>0.94520000000000004</c:v>
                </c:pt>
                <c:pt idx="43">
                  <c:v>0.9264</c:v>
                </c:pt>
                <c:pt idx="44">
                  <c:v>0.9244</c:v>
                </c:pt>
                <c:pt idx="45">
                  <c:v>0.90269999999999995</c:v>
                </c:pt>
                <c:pt idx="46">
                  <c:v>0.91279999999999994</c:v>
                </c:pt>
                <c:pt idx="47">
                  <c:v>0.89419999999999999</c:v>
                </c:pt>
                <c:pt idx="48">
                  <c:v>0.90349999999999997</c:v>
                </c:pt>
                <c:pt idx="49">
                  <c:v>0.89419999999999999</c:v>
                </c:pt>
                <c:pt idx="50">
                  <c:v>0.88109999999999999</c:v>
                </c:pt>
                <c:pt idx="51">
                  <c:v>0.88260000000000005</c:v>
                </c:pt>
                <c:pt idx="52">
                  <c:v>0.88800000000000001</c:v>
                </c:pt>
                <c:pt idx="53">
                  <c:v>0.89600000000000002</c:v>
                </c:pt>
                <c:pt idx="54">
                  <c:v>0.89690000000000003</c:v>
                </c:pt>
                <c:pt idx="55">
                  <c:v>0.90980000000000005</c:v>
                </c:pt>
                <c:pt idx="56">
                  <c:v>0.93540000000000001</c:v>
                </c:pt>
                <c:pt idx="57">
                  <c:v>0.9526</c:v>
                </c:pt>
                <c:pt idx="58">
                  <c:v>0.96460000000000001</c:v>
                </c:pt>
                <c:pt idx="59">
                  <c:v>0.97589999999999999</c:v>
                </c:pt>
                <c:pt idx="60">
                  <c:v>0.94220000000000004</c:v>
                </c:pt>
                <c:pt idx="61">
                  <c:v>0.93530000000000002</c:v>
                </c:pt>
                <c:pt idx="62">
                  <c:v>0.9798</c:v>
                </c:pt>
                <c:pt idx="63">
                  <c:v>0.96209999999999996</c:v>
                </c:pt>
                <c:pt idx="64">
                  <c:v>0.93159999999999998</c:v>
                </c:pt>
                <c:pt idx="65">
                  <c:v>0.93189999999999995</c:v>
                </c:pt>
                <c:pt idx="66">
                  <c:v>0.95299999999999996</c:v>
                </c:pt>
                <c:pt idx="67">
                  <c:v>0.96809999999999996</c:v>
                </c:pt>
                <c:pt idx="68">
                  <c:v>0.97160000000000002</c:v>
                </c:pt>
                <c:pt idx="69">
                  <c:v>0.96809999999999996</c:v>
                </c:pt>
                <c:pt idx="70">
                  <c:v>1.0086999999999999</c:v>
                </c:pt>
                <c:pt idx="71">
                  <c:v>0.99580000000000002</c:v>
                </c:pt>
                <c:pt idx="72">
                  <c:v>1.0054000000000001</c:v>
                </c:pt>
                <c:pt idx="73">
                  <c:v>0.99299999999999999</c:v>
                </c:pt>
                <c:pt idx="74">
                  <c:v>0.98329999999999995</c:v>
                </c:pt>
                <c:pt idx="75">
                  <c:v>0.96399999999999997</c:v>
                </c:pt>
                <c:pt idx="76">
                  <c:v>0.97719999999999996</c:v>
                </c:pt>
                <c:pt idx="77">
                  <c:v>0.97</c:v>
                </c:pt>
                <c:pt idx="78">
                  <c:v>0.98209999999999997</c:v>
                </c:pt>
                <c:pt idx="79">
                  <c:v>0.97030000000000005</c:v>
                </c:pt>
                <c:pt idx="80">
                  <c:v>0.97430000000000005</c:v>
                </c:pt>
                <c:pt idx="81">
                  <c:v>0.98670000000000002</c:v>
                </c:pt>
                <c:pt idx="82">
                  <c:v>0.99580000000000002</c:v>
                </c:pt>
                <c:pt idx="83">
                  <c:v>1.0193000000000001</c:v>
                </c:pt>
                <c:pt idx="84">
                  <c:v>1.0085999999999999</c:v>
                </c:pt>
                <c:pt idx="85">
                  <c:v>1.0017</c:v>
                </c:pt>
                <c:pt idx="86">
                  <c:v>1.0021</c:v>
                </c:pt>
                <c:pt idx="87">
                  <c:v>1.0007999999999999</c:v>
                </c:pt>
                <c:pt idx="88">
                  <c:v>0.98670000000000002</c:v>
                </c:pt>
                <c:pt idx="89">
                  <c:v>0.96819999999999995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JPY</c:v>
                </c:pt>
              </c:strCache>
            </c:strRef>
          </c:tx>
          <c:marker>
            <c:symbol val="none"/>
          </c:marker>
          <c:cat>
            <c:strRef>
              <c:f>Tabelle1!$A$2:$A$91</c:f>
              <c:strCache>
                <c:ptCount val="90"/>
                <c:pt idx="0">
                  <c:v>2010-01</c:v>
                </c:pt>
                <c:pt idx="1">
                  <c:v>2010-02</c:v>
                </c:pt>
                <c:pt idx="2">
                  <c:v>2010-03</c:v>
                </c:pt>
                <c:pt idx="3">
                  <c:v>2010-04</c:v>
                </c:pt>
                <c:pt idx="4">
                  <c:v>2010-05</c:v>
                </c:pt>
                <c:pt idx="5">
                  <c:v>2010-06</c:v>
                </c:pt>
                <c:pt idx="6">
                  <c:v>2010-07</c:v>
                </c:pt>
                <c:pt idx="7">
                  <c:v>2010-08</c:v>
                </c:pt>
                <c:pt idx="8">
                  <c:v>2010-09</c:v>
                </c:pt>
                <c:pt idx="9">
                  <c:v>2010-10</c:v>
                </c:pt>
                <c:pt idx="10">
                  <c:v>2010-11</c:v>
                </c:pt>
                <c:pt idx="11">
                  <c:v>2010-12</c:v>
                </c:pt>
                <c:pt idx="12">
                  <c:v>2011-01</c:v>
                </c:pt>
                <c:pt idx="13">
                  <c:v>2011-02</c:v>
                </c:pt>
                <c:pt idx="14">
                  <c:v>2011-03</c:v>
                </c:pt>
                <c:pt idx="15">
                  <c:v>2011-04</c:v>
                </c:pt>
                <c:pt idx="16">
                  <c:v>2011-05</c:v>
                </c:pt>
                <c:pt idx="17">
                  <c:v>2011-06</c:v>
                </c:pt>
                <c:pt idx="18">
                  <c:v>2011-07</c:v>
                </c:pt>
                <c:pt idx="19">
                  <c:v>2011-08</c:v>
                </c:pt>
                <c:pt idx="20">
                  <c:v>2011-09</c:v>
                </c:pt>
                <c:pt idx="21">
                  <c:v>2011-10</c:v>
                </c:pt>
                <c:pt idx="22">
                  <c:v>2011-11</c:v>
                </c:pt>
                <c:pt idx="23">
                  <c:v>2011-12</c:v>
                </c:pt>
                <c:pt idx="24">
                  <c:v>2012-01</c:v>
                </c:pt>
                <c:pt idx="25">
                  <c:v>2012-02</c:v>
                </c:pt>
                <c:pt idx="26">
                  <c:v>2012-03</c:v>
                </c:pt>
                <c:pt idx="27">
                  <c:v>2012-04</c:v>
                </c:pt>
                <c:pt idx="28">
                  <c:v>2012-05</c:v>
                </c:pt>
                <c:pt idx="29">
                  <c:v>2012-06</c:v>
                </c:pt>
                <c:pt idx="30">
                  <c:v>2012-07</c:v>
                </c:pt>
                <c:pt idx="31">
                  <c:v>2012-08</c:v>
                </c:pt>
                <c:pt idx="32">
                  <c:v>2012-09</c:v>
                </c:pt>
                <c:pt idx="33">
                  <c:v>2012-10</c:v>
                </c:pt>
                <c:pt idx="34">
                  <c:v>2012-11</c:v>
                </c:pt>
                <c:pt idx="35">
                  <c:v>2012-12</c:v>
                </c:pt>
                <c:pt idx="36">
                  <c:v>2013-01</c:v>
                </c:pt>
                <c:pt idx="37">
                  <c:v>2013-02</c:v>
                </c:pt>
                <c:pt idx="38">
                  <c:v>2013-03</c:v>
                </c:pt>
                <c:pt idx="39">
                  <c:v>2013-04</c:v>
                </c:pt>
                <c:pt idx="40">
                  <c:v>2013-05</c:v>
                </c:pt>
                <c:pt idx="41">
                  <c:v>2013-06</c:v>
                </c:pt>
                <c:pt idx="42">
                  <c:v>2013-07</c:v>
                </c:pt>
                <c:pt idx="43">
                  <c:v>2013-08</c:v>
                </c:pt>
                <c:pt idx="44">
                  <c:v>2013-09</c:v>
                </c:pt>
                <c:pt idx="45">
                  <c:v>2013-10</c:v>
                </c:pt>
                <c:pt idx="46">
                  <c:v>2013-11</c:v>
                </c:pt>
                <c:pt idx="47">
                  <c:v>2013-12</c:v>
                </c:pt>
                <c:pt idx="48">
                  <c:v>2014-01</c:v>
                </c:pt>
                <c:pt idx="49">
                  <c:v>2014-02</c:v>
                </c:pt>
                <c:pt idx="50">
                  <c:v>2014-03</c:v>
                </c:pt>
                <c:pt idx="51">
                  <c:v>2014-04</c:v>
                </c:pt>
                <c:pt idx="52">
                  <c:v>2014-05</c:v>
                </c:pt>
                <c:pt idx="53">
                  <c:v>2014-06</c:v>
                </c:pt>
                <c:pt idx="54">
                  <c:v>2014-07</c:v>
                </c:pt>
                <c:pt idx="55">
                  <c:v>2014-08</c:v>
                </c:pt>
                <c:pt idx="56">
                  <c:v>2014-09</c:v>
                </c:pt>
                <c:pt idx="57">
                  <c:v>2014-10</c:v>
                </c:pt>
                <c:pt idx="58">
                  <c:v>2014-11</c:v>
                </c:pt>
                <c:pt idx="59">
                  <c:v>2014-12</c:v>
                </c:pt>
                <c:pt idx="60">
                  <c:v>2015-01</c:v>
                </c:pt>
                <c:pt idx="61">
                  <c:v>2015-02</c:v>
                </c:pt>
                <c:pt idx="62">
                  <c:v>2015-03</c:v>
                </c:pt>
                <c:pt idx="63">
                  <c:v>2015-04</c:v>
                </c:pt>
                <c:pt idx="64">
                  <c:v>2015-05</c:v>
                </c:pt>
                <c:pt idx="65">
                  <c:v>2015-06</c:v>
                </c:pt>
                <c:pt idx="66">
                  <c:v>2015-07</c:v>
                </c:pt>
                <c:pt idx="67">
                  <c:v>2015-08</c:v>
                </c:pt>
                <c:pt idx="68">
                  <c:v>2015-09</c:v>
                </c:pt>
                <c:pt idx="69">
                  <c:v>2015-10</c:v>
                </c:pt>
                <c:pt idx="70">
                  <c:v>2015-11</c:v>
                </c:pt>
                <c:pt idx="71">
                  <c:v>2015-12</c:v>
                </c:pt>
                <c:pt idx="72">
                  <c:v>2016-01</c:v>
                </c:pt>
                <c:pt idx="73">
                  <c:v>2016-02</c:v>
                </c:pt>
                <c:pt idx="74">
                  <c:v>2016-03</c:v>
                </c:pt>
                <c:pt idx="75">
                  <c:v>2016-04</c:v>
                </c:pt>
                <c:pt idx="76">
                  <c:v>2016-05</c:v>
                </c:pt>
                <c:pt idx="77">
                  <c:v>2016-06</c:v>
                </c:pt>
                <c:pt idx="78">
                  <c:v>2016-07</c:v>
                </c:pt>
                <c:pt idx="79">
                  <c:v>2016-08</c:v>
                </c:pt>
                <c:pt idx="80">
                  <c:v>2016-09</c:v>
                </c:pt>
                <c:pt idx="81">
                  <c:v>2016-10</c:v>
                </c:pt>
                <c:pt idx="82">
                  <c:v>2016-11</c:v>
                </c:pt>
                <c:pt idx="83">
                  <c:v>2016-12</c:v>
                </c:pt>
                <c:pt idx="84">
                  <c:v>2017-01</c:v>
                </c:pt>
                <c:pt idx="85">
                  <c:v>2017-02</c:v>
                </c:pt>
                <c:pt idx="86">
                  <c:v>2017-03</c:v>
                </c:pt>
                <c:pt idx="87">
                  <c:v>2017-04</c:v>
                </c:pt>
                <c:pt idx="88">
                  <c:v>2017-05</c:v>
                </c:pt>
                <c:pt idx="89">
                  <c:v>2017-06</c:v>
                </c:pt>
              </c:strCache>
            </c:strRef>
          </c:cat>
          <c:val>
            <c:numRef>
              <c:f>Tabelle1!$D$2:$D$91</c:f>
              <c:numCache>
                <c:formatCode>General</c:formatCode>
                <c:ptCount val="90"/>
                <c:pt idx="0">
                  <c:v>1.132695</c:v>
                </c:pt>
                <c:pt idx="1">
                  <c:v>1.18696</c:v>
                </c:pt>
                <c:pt idx="2">
                  <c:v>1.177835</c:v>
                </c:pt>
                <c:pt idx="3">
                  <c:v>1.14381</c:v>
                </c:pt>
                <c:pt idx="4">
                  <c:v>1.2246950000000001</c:v>
                </c:pt>
                <c:pt idx="5">
                  <c:v>1.2407999999999999</c:v>
                </c:pt>
                <c:pt idx="6">
                  <c:v>1.203786</c:v>
                </c:pt>
                <c:pt idx="7">
                  <c:v>1.2171050000000001</c:v>
                </c:pt>
                <c:pt idx="8">
                  <c:v>1.1876770000000001</c:v>
                </c:pt>
                <c:pt idx="9">
                  <c:v>1.1840520000000001</c:v>
                </c:pt>
                <c:pt idx="10">
                  <c:v>1.1928730000000001</c:v>
                </c:pt>
                <c:pt idx="11">
                  <c:v>1.162957</c:v>
                </c:pt>
                <c:pt idx="12">
                  <c:v>1.15801</c:v>
                </c:pt>
                <c:pt idx="13">
                  <c:v>1.15001</c:v>
                </c:pt>
                <c:pt idx="14">
                  <c:v>1.124593</c:v>
                </c:pt>
                <c:pt idx="15">
                  <c:v>1.077826</c:v>
                </c:pt>
                <c:pt idx="16">
                  <c:v>1.0757680000000001</c:v>
                </c:pt>
                <c:pt idx="17">
                  <c:v>1.044214</c:v>
                </c:pt>
                <c:pt idx="18">
                  <c:v>1.0381100000000001</c:v>
                </c:pt>
                <c:pt idx="19">
                  <c:v>1.013617</c:v>
                </c:pt>
                <c:pt idx="20">
                  <c:v>1.13615</c:v>
                </c:pt>
                <c:pt idx="21">
                  <c:v>1.170771</c:v>
                </c:pt>
                <c:pt idx="22">
                  <c:v>1.1722140000000001</c:v>
                </c:pt>
                <c:pt idx="23">
                  <c:v>1.1970449999999999</c:v>
                </c:pt>
                <c:pt idx="24">
                  <c:v>1.2189680000000001</c:v>
                </c:pt>
                <c:pt idx="25">
                  <c:v>1.1628289999999999</c:v>
                </c:pt>
                <c:pt idx="26">
                  <c:v>1.1078049999999999</c:v>
                </c:pt>
                <c:pt idx="27">
                  <c:v>1.122933</c:v>
                </c:pt>
                <c:pt idx="28">
                  <c:v>1.1758390000000001</c:v>
                </c:pt>
                <c:pt idx="29">
                  <c:v>1.209352</c:v>
                </c:pt>
                <c:pt idx="30">
                  <c:v>1.2368589999999999</c:v>
                </c:pt>
                <c:pt idx="31">
                  <c:v>1.231087</c:v>
                </c:pt>
                <c:pt idx="32">
                  <c:v>1.20312</c:v>
                </c:pt>
                <c:pt idx="33">
                  <c:v>1.1815960000000001</c:v>
                </c:pt>
                <c:pt idx="34">
                  <c:v>1.1600950000000001</c:v>
                </c:pt>
                <c:pt idx="35">
                  <c:v>1.1008519999999999</c:v>
                </c:pt>
                <c:pt idx="36">
                  <c:v>1.0395220000000001</c:v>
                </c:pt>
                <c:pt idx="37">
                  <c:v>0.98851</c:v>
                </c:pt>
                <c:pt idx="38">
                  <c:v>0.99827600000000005</c:v>
                </c:pt>
                <c:pt idx="39">
                  <c:v>0.95959499999999998</c:v>
                </c:pt>
                <c:pt idx="40">
                  <c:v>0.94754799999999995</c:v>
                </c:pt>
                <c:pt idx="41">
                  <c:v>0.95879000000000003</c:v>
                </c:pt>
                <c:pt idx="42">
                  <c:v>0.94857000000000002</c:v>
                </c:pt>
                <c:pt idx="43">
                  <c:v>0.94645500000000005</c:v>
                </c:pt>
                <c:pt idx="44">
                  <c:v>0.93145199999999995</c:v>
                </c:pt>
                <c:pt idx="45">
                  <c:v>0.92306500000000002</c:v>
                </c:pt>
                <c:pt idx="46">
                  <c:v>0.91270499999999999</c:v>
                </c:pt>
                <c:pt idx="47">
                  <c:v>0.86389499999999997</c:v>
                </c:pt>
                <c:pt idx="48">
                  <c:v>0.86826099999999995</c:v>
                </c:pt>
                <c:pt idx="49">
                  <c:v>0.87639999999999996</c:v>
                </c:pt>
                <c:pt idx="50">
                  <c:v>0.86109500000000005</c:v>
                </c:pt>
                <c:pt idx="51">
                  <c:v>0.86069499999999999</c:v>
                </c:pt>
                <c:pt idx="52">
                  <c:v>0.87244500000000003</c:v>
                </c:pt>
                <c:pt idx="53">
                  <c:v>0.87790999999999997</c:v>
                </c:pt>
                <c:pt idx="54">
                  <c:v>0.88186100000000001</c:v>
                </c:pt>
                <c:pt idx="55">
                  <c:v>0.883714</c:v>
                </c:pt>
                <c:pt idx="56">
                  <c:v>0.87238599999999999</c:v>
                </c:pt>
                <c:pt idx="57">
                  <c:v>0.88156999999999996</c:v>
                </c:pt>
                <c:pt idx="58">
                  <c:v>0.82948</c:v>
                </c:pt>
                <c:pt idx="59">
                  <c:v>0.81709600000000004</c:v>
                </c:pt>
                <c:pt idx="60">
                  <c:v>0.79377699999999995</c:v>
                </c:pt>
                <c:pt idx="61">
                  <c:v>0.788165</c:v>
                </c:pt>
                <c:pt idx="62">
                  <c:v>0.813805</c:v>
                </c:pt>
                <c:pt idx="63">
                  <c:v>0.80463600000000002</c:v>
                </c:pt>
                <c:pt idx="64">
                  <c:v>0.77160499999999999</c:v>
                </c:pt>
                <c:pt idx="65">
                  <c:v>0.75340499999999999</c:v>
                </c:pt>
                <c:pt idx="66">
                  <c:v>0.77237800000000001</c:v>
                </c:pt>
                <c:pt idx="67">
                  <c:v>0.785833</c:v>
                </c:pt>
                <c:pt idx="68">
                  <c:v>0.80905899999999997</c:v>
                </c:pt>
                <c:pt idx="69">
                  <c:v>0.80682299999999996</c:v>
                </c:pt>
                <c:pt idx="70">
                  <c:v>0.822967</c:v>
                </c:pt>
                <c:pt idx="71">
                  <c:v>0.81812200000000002</c:v>
                </c:pt>
                <c:pt idx="72">
                  <c:v>0.850248</c:v>
                </c:pt>
                <c:pt idx="73">
                  <c:v>0.86551400000000001</c:v>
                </c:pt>
                <c:pt idx="74">
                  <c:v>0.87057799999999996</c:v>
                </c:pt>
                <c:pt idx="75">
                  <c:v>0.87580999999999998</c:v>
                </c:pt>
                <c:pt idx="76">
                  <c:v>0.89736800000000005</c:v>
                </c:pt>
                <c:pt idx="77">
                  <c:v>0.92020000000000002</c:v>
                </c:pt>
                <c:pt idx="78">
                  <c:v>0.94376199999999999</c:v>
                </c:pt>
                <c:pt idx="79">
                  <c:v>0.958422</c:v>
                </c:pt>
                <c:pt idx="80">
                  <c:v>0.95601800000000003</c:v>
                </c:pt>
                <c:pt idx="81">
                  <c:v>0.95084299999999999</c:v>
                </c:pt>
                <c:pt idx="82">
                  <c:v>0.92071400000000003</c:v>
                </c:pt>
                <c:pt idx="83">
                  <c:v>0.87818200000000002</c:v>
                </c:pt>
                <c:pt idx="84">
                  <c:v>0.87646400000000002</c:v>
                </c:pt>
                <c:pt idx="85">
                  <c:v>0.88627999999999996</c:v>
                </c:pt>
                <c:pt idx="86">
                  <c:v>0.88703900000000002</c:v>
                </c:pt>
                <c:pt idx="87">
                  <c:v>0.908945</c:v>
                </c:pt>
                <c:pt idx="88">
                  <c:v>0.87906499999999999</c:v>
                </c:pt>
                <c:pt idx="89">
                  <c:v>0.87315900000000002</c:v>
                </c:pt>
              </c:numCache>
            </c:numRef>
          </c:val>
        </c:ser>
        <c:marker val="1"/>
        <c:axId val="88486272"/>
        <c:axId val="88487808"/>
      </c:lineChart>
      <c:catAx>
        <c:axId val="88486272"/>
        <c:scaling>
          <c:orientation val="minMax"/>
        </c:scaling>
        <c:axPos val="b"/>
        <c:numFmt formatCode="yyyy\ mm" sourceLinked="1"/>
        <c:tickLblPos val="nextTo"/>
        <c:txPr>
          <a:bodyPr rot="-5400000" vert="horz"/>
          <a:lstStyle/>
          <a:p>
            <a:pPr>
              <a:defRPr sz="1199"/>
            </a:pPr>
            <a:endParaRPr lang="de-DE"/>
          </a:p>
        </c:txPr>
        <c:crossAx val="88487808"/>
        <c:crosses val="autoZero"/>
        <c:auto val="1"/>
        <c:lblAlgn val="ctr"/>
        <c:lblOffset val="100"/>
      </c:catAx>
      <c:valAx>
        <c:axId val="88487808"/>
        <c:scaling>
          <c:orientation val="minMax"/>
          <c:max val="1.5"/>
          <c:min val="0.70000000000000062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599"/>
            </a:pPr>
            <a:endParaRPr lang="de-DE"/>
          </a:p>
        </c:txPr>
        <c:crossAx val="88486272"/>
        <c:crosses val="autoZero"/>
        <c:crossBetween val="between"/>
        <c:majorUnit val="0.1"/>
      </c:valAx>
      <c:spPr>
        <a:noFill/>
        <a:ln w="25388">
          <a:noFill/>
        </a:ln>
      </c:spPr>
    </c:plotArea>
    <c:legend>
      <c:legendPos val="r"/>
      <c:layout>
        <c:manualLayout>
          <c:xMode val="edge"/>
          <c:yMode val="edge"/>
          <c:x val="0.42246670644282425"/>
          <c:y val="7.7397993716905256E-2"/>
          <c:w val="0.17236946587309537"/>
          <c:h val="0.21835601517926226"/>
        </c:manualLayout>
      </c:layout>
      <c:spPr>
        <a:solidFill>
          <a:schemeClr val="bg1"/>
        </a:solidFill>
        <a:ln>
          <a:solidFill>
            <a:schemeClr val="tx1"/>
          </a:solidFill>
        </a:ln>
      </c:spPr>
    </c:legend>
    <c:plotVisOnly val="1"/>
    <c:dispBlanksAs val="gap"/>
  </c:chart>
  <c:txPr>
    <a:bodyPr/>
    <a:lstStyle/>
    <a:p>
      <a:pPr>
        <a:defRPr sz="1799"/>
      </a:pPr>
      <a:endParaRPr lang="de-DE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chart>
    <c:plotArea>
      <c:layout>
        <c:manualLayout>
          <c:layoutTarget val="inner"/>
          <c:xMode val="edge"/>
          <c:yMode val="edge"/>
          <c:x val="5.9123844996507004E-2"/>
          <c:y val="3.0291642356938982E-2"/>
          <c:w val="0.73840092646710764"/>
          <c:h val="0.81682833668573596"/>
        </c:manualLayout>
      </c:layout>
      <c:lineChart>
        <c:grouping val="standard"/>
        <c:ser>
          <c:idx val="0"/>
          <c:order val="0"/>
          <c:tx>
            <c:strRef>
              <c:f>Tabelle1!$A$2</c:f>
              <c:strCache>
                <c:ptCount val="1"/>
                <c:pt idx="0">
                  <c:v>Deutschland</c:v>
                </c:pt>
              </c:strCache>
            </c:strRef>
          </c:tx>
          <c:marker>
            <c:symbol val="none"/>
          </c:marker>
          <c:cat>
            <c:strRef>
              <c:f>Tabelle1!$B$1:$CK$1</c:f>
              <c:strCache>
                <c:ptCount val="88"/>
                <c:pt idx="0">
                  <c:v>Q2-1995</c:v>
                </c:pt>
                <c:pt idx="1">
                  <c:v>Q3-1995</c:v>
                </c:pt>
                <c:pt idx="2">
                  <c:v>Q4-1995</c:v>
                </c:pt>
                <c:pt idx="3">
                  <c:v>Q1-1996</c:v>
                </c:pt>
                <c:pt idx="4">
                  <c:v>Q2-1996</c:v>
                </c:pt>
                <c:pt idx="5">
                  <c:v>Q3-1996</c:v>
                </c:pt>
                <c:pt idx="6">
                  <c:v>Q4-1996</c:v>
                </c:pt>
                <c:pt idx="7">
                  <c:v>Q1-1997</c:v>
                </c:pt>
                <c:pt idx="8">
                  <c:v>Q2-1997</c:v>
                </c:pt>
                <c:pt idx="9">
                  <c:v>Q3-1997</c:v>
                </c:pt>
                <c:pt idx="10">
                  <c:v>Q4-1997</c:v>
                </c:pt>
                <c:pt idx="11">
                  <c:v>Q1-1998</c:v>
                </c:pt>
                <c:pt idx="12">
                  <c:v>Q2-1998</c:v>
                </c:pt>
                <c:pt idx="13">
                  <c:v>Q3-1998</c:v>
                </c:pt>
                <c:pt idx="14">
                  <c:v>Q4-1998</c:v>
                </c:pt>
                <c:pt idx="15">
                  <c:v>Q1-1999</c:v>
                </c:pt>
                <c:pt idx="16">
                  <c:v>Q2-1999</c:v>
                </c:pt>
                <c:pt idx="17">
                  <c:v>Q3-1999</c:v>
                </c:pt>
                <c:pt idx="18">
                  <c:v>Q4-1999</c:v>
                </c:pt>
                <c:pt idx="19">
                  <c:v>Q1-2000</c:v>
                </c:pt>
                <c:pt idx="20">
                  <c:v>Q2-2000</c:v>
                </c:pt>
                <c:pt idx="21">
                  <c:v>Q3-2000</c:v>
                </c:pt>
                <c:pt idx="22">
                  <c:v>Q4-2000</c:v>
                </c:pt>
                <c:pt idx="23">
                  <c:v>Q1-2001</c:v>
                </c:pt>
                <c:pt idx="24">
                  <c:v>Q2-2001</c:v>
                </c:pt>
                <c:pt idx="25">
                  <c:v>Q3-2001</c:v>
                </c:pt>
                <c:pt idx="26">
                  <c:v>Q4-2001</c:v>
                </c:pt>
                <c:pt idx="27">
                  <c:v>Q1-2002</c:v>
                </c:pt>
                <c:pt idx="28">
                  <c:v>Q2-2002</c:v>
                </c:pt>
                <c:pt idx="29">
                  <c:v>Q3-2002</c:v>
                </c:pt>
                <c:pt idx="30">
                  <c:v>Q4-2002</c:v>
                </c:pt>
                <c:pt idx="31">
                  <c:v>Q1-2003</c:v>
                </c:pt>
                <c:pt idx="32">
                  <c:v>Q2-2003</c:v>
                </c:pt>
                <c:pt idx="33">
                  <c:v>Q3-2003</c:v>
                </c:pt>
                <c:pt idx="34">
                  <c:v>Q4-2003</c:v>
                </c:pt>
                <c:pt idx="35">
                  <c:v>Q1-2004</c:v>
                </c:pt>
                <c:pt idx="36">
                  <c:v>Q2-2004</c:v>
                </c:pt>
                <c:pt idx="37">
                  <c:v>Q3-2004</c:v>
                </c:pt>
                <c:pt idx="38">
                  <c:v>Q4-2004</c:v>
                </c:pt>
                <c:pt idx="39">
                  <c:v>Q1-2005</c:v>
                </c:pt>
                <c:pt idx="40">
                  <c:v>Q2-2005</c:v>
                </c:pt>
                <c:pt idx="41">
                  <c:v>Q3-2005</c:v>
                </c:pt>
                <c:pt idx="42">
                  <c:v>Q4-2005</c:v>
                </c:pt>
                <c:pt idx="43">
                  <c:v>Q1-2006</c:v>
                </c:pt>
                <c:pt idx="44">
                  <c:v>Q2-2006</c:v>
                </c:pt>
                <c:pt idx="45">
                  <c:v>Q3-2006</c:v>
                </c:pt>
                <c:pt idx="46">
                  <c:v>Q4-2006</c:v>
                </c:pt>
                <c:pt idx="47">
                  <c:v>Q1-2007</c:v>
                </c:pt>
                <c:pt idx="48">
                  <c:v>Q2-2007</c:v>
                </c:pt>
                <c:pt idx="49">
                  <c:v>Q3-2007</c:v>
                </c:pt>
                <c:pt idx="50">
                  <c:v>Q4-2007</c:v>
                </c:pt>
                <c:pt idx="51">
                  <c:v>Q1-2008</c:v>
                </c:pt>
                <c:pt idx="52">
                  <c:v>Q2-2008</c:v>
                </c:pt>
                <c:pt idx="53">
                  <c:v>Q3-2008</c:v>
                </c:pt>
                <c:pt idx="54">
                  <c:v>Q4-2008</c:v>
                </c:pt>
                <c:pt idx="55">
                  <c:v>Q1-2009</c:v>
                </c:pt>
                <c:pt idx="56">
                  <c:v>Q2-2009</c:v>
                </c:pt>
                <c:pt idx="57">
                  <c:v>Q3-2009</c:v>
                </c:pt>
                <c:pt idx="58">
                  <c:v>Q4-2009</c:v>
                </c:pt>
                <c:pt idx="59">
                  <c:v>Q1-2010</c:v>
                </c:pt>
                <c:pt idx="60">
                  <c:v>Q2-2010</c:v>
                </c:pt>
                <c:pt idx="61">
                  <c:v>Q3-2010</c:v>
                </c:pt>
                <c:pt idx="62">
                  <c:v>Q4-2010</c:v>
                </c:pt>
                <c:pt idx="63">
                  <c:v>Q1-2011</c:v>
                </c:pt>
                <c:pt idx="64">
                  <c:v>Q2-2011</c:v>
                </c:pt>
                <c:pt idx="65">
                  <c:v>Q3-2011</c:v>
                </c:pt>
                <c:pt idx="66">
                  <c:v>Q4-2011</c:v>
                </c:pt>
                <c:pt idx="67">
                  <c:v>Q1-2012</c:v>
                </c:pt>
                <c:pt idx="68">
                  <c:v>Q2-2012</c:v>
                </c:pt>
                <c:pt idx="69">
                  <c:v>Q3-2012</c:v>
                </c:pt>
                <c:pt idx="70">
                  <c:v>Q4-2012</c:v>
                </c:pt>
                <c:pt idx="71">
                  <c:v>Q1-2013</c:v>
                </c:pt>
                <c:pt idx="72">
                  <c:v>Q2-2013</c:v>
                </c:pt>
                <c:pt idx="73">
                  <c:v>Q3-2013</c:v>
                </c:pt>
                <c:pt idx="74">
                  <c:v>Q4-2013</c:v>
                </c:pt>
                <c:pt idx="75">
                  <c:v>Q1-2014</c:v>
                </c:pt>
                <c:pt idx="76">
                  <c:v>Q2-2014</c:v>
                </c:pt>
                <c:pt idx="77">
                  <c:v>Q3-2014</c:v>
                </c:pt>
                <c:pt idx="78">
                  <c:v>Q4-2014</c:v>
                </c:pt>
                <c:pt idx="79">
                  <c:v>Q1-2015</c:v>
                </c:pt>
                <c:pt idx="80">
                  <c:v>Q2-2015</c:v>
                </c:pt>
                <c:pt idx="81">
                  <c:v>Q3-2015</c:v>
                </c:pt>
                <c:pt idx="82">
                  <c:v>Q4-2015</c:v>
                </c:pt>
                <c:pt idx="83">
                  <c:v>Q1-2016</c:v>
                </c:pt>
                <c:pt idx="84">
                  <c:v>Q2-2016</c:v>
                </c:pt>
                <c:pt idx="85">
                  <c:v>Q3-2016</c:v>
                </c:pt>
                <c:pt idx="86">
                  <c:v>Q4-2016</c:v>
                </c:pt>
                <c:pt idx="87">
                  <c:v>Q1-2017</c:v>
                </c:pt>
              </c:strCache>
            </c:strRef>
          </c:cat>
          <c:val>
            <c:numRef>
              <c:f>Tabelle1!$B$2:$CK$2</c:f>
              <c:numCache>
                <c:formatCode>#,##0.00_ ;\-#,##0.00\ </c:formatCode>
                <c:ptCount val="88"/>
                <c:pt idx="0">
                  <c:v>6.93333333333333</c:v>
                </c:pt>
                <c:pt idx="1">
                  <c:v>6.7333333333333298</c:v>
                </c:pt>
                <c:pt idx="2">
                  <c:v>6.3333333333333304</c:v>
                </c:pt>
                <c:pt idx="3">
                  <c:v>6.1666666666666696</c:v>
                </c:pt>
                <c:pt idx="4">
                  <c:v>6.5</c:v>
                </c:pt>
                <c:pt idx="5">
                  <c:v>6.3333333333333304</c:v>
                </c:pt>
                <c:pt idx="6">
                  <c:v>5.9</c:v>
                </c:pt>
                <c:pt idx="7">
                  <c:v>5.7</c:v>
                </c:pt>
                <c:pt idx="8">
                  <c:v>5.8</c:v>
                </c:pt>
                <c:pt idx="9">
                  <c:v>5.6333333333333302</c:v>
                </c:pt>
                <c:pt idx="10">
                  <c:v>5.5</c:v>
                </c:pt>
                <c:pt idx="11">
                  <c:v>5</c:v>
                </c:pt>
                <c:pt idx="12">
                  <c:v>4.9000000000000004</c:v>
                </c:pt>
                <c:pt idx="13">
                  <c:v>4.4000000000000004</c:v>
                </c:pt>
                <c:pt idx="14">
                  <c:v>4.0333333333333297</c:v>
                </c:pt>
                <c:pt idx="15">
                  <c:v>3.8633333333333302</c:v>
                </c:pt>
                <c:pt idx="16">
                  <c:v>4.0733333333333297</c:v>
                </c:pt>
                <c:pt idx="17">
                  <c:v>4.8666666666666698</c:v>
                </c:pt>
                <c:pt idx="18">
                  <c:v>5.16</c:v>
                </c:pt>
                <c:pt idx="19">
                  <c:v>5.46</c:v>
                </c:pt>
                <c:pt idx="20">
                  <c:v>5.2633333333333301</c:v>
                </c:pt>
                <c:pt idx="21">
                  <c:v>5.2466666666666697</c:v>
                </c:pt>
                <c:pt idx="22">
                  <c:v>5.0833333333333304</c:v>
                </c:pt>
                <c:pt idx="23">
                  <c:v>4.75</c:v>
                </c:pt>
                <c:pt idx="24">
                  <c:v>4.96</c:v>
                </c:pt>
                <c:pt idx="25">
                  <c:v>4.8833333333333302</c:v>
                </c:pt>
                <c:pt idx="26">
                  <c:v>4.5966666666666702</c:v>
                </c:pt>
                <c:pt idx="27">
                  <c:v>4.9800000000000004</c:v>
                </c:pt>
                <c:pt idx="28">
                  <c:v>5.1133333333333297</c:v>
                </c:pt>
                <c:pt idx="29">
                  <c:v>4.6133333333333297</c:v>
                </c:pt>
                <c:pt idx="30">
                  <c:v>4.4233333333333302</c:v>
                </c:pt>
                <c:pt idx="31">
                  <c:v>4.0433333333333303</c:v>
                </c:pt>
                <c:pt idx="32">
                  <c:v>3.8633333333333302</c:v>
                </c:pt>
                <c:pt idx="33">
                  <c:v>4.09</c:v>
                </c:pt>
                <c:pt idx="34">
                  <c:v>4.2866666666666697</c:v>
                </c:pt>
                <c:pt idx="35">
                  <c:v>4.0633333333333299</c:v>
                </c:pt>
                <c:pt idx="36">
                  <c:v>4.22</c:v>
                </c:pt>
                <c:pt idx="37">
                  <c:v>4.1133333333333297</c:v>
                </c:pt>
                <c:pt idx="38">
                  <c:v>3.75</c:v>
                </c:pt>
                <c:pt idx="39">
                  <c:v>3.6</c:v>
                </c:pt>
                <c:pt idx="40">
                  <c:v>3.3033333333333301</c:v>
                </c:pt>
                <c:pt idx="41">
                  <c:v>3.1666666666666701</c:v>
                </c:pt>
                <c:pt idx="42">
                  <c:v>3.3433333333333302</c:v>
                </c:pt>
                <c:pt idx="43">
                  <c:v>3.4766666666666701</c:v>
                </c:pt>
                <c:pt idx="44">
                  <c:v>3.9366666666666701</c:v>
                </c:pt>
                <c:pt idx="45">
                  <c:v>3.88</c:v>
                </c:pt>
                <c:pt idx="46">
                  <c:v>3.7566666666666699</c:v>
                </c:pt>
                <c:pt idx="47">
                  <c:v>4.0033333333333303</c:v>
                </c:pt>
                <c:pt idx="48">
                  <c:v>4.33</c:v>
                </c:pt>
                <c:pt idx="49">
                  <c:v>4.34</c:v>
                </c:pt>
                <c:pt idx="50">
                  <c:v>4.1933333333333298</c:v>
                </c:pt>
                <c:pt idx="51">
                  <c:v>3.9266666666666699</c:v>
                </c:pt>
                <c:pt idx="52">
                  <c:v>4.2533333333333303</c:v>
                </c:pt>
                <c:pt idx="53">
                  <c:v>4.26</c:v>
                </c:pt>
                <c:pt idx="54">
                  <c:v>3.4966666666666701</c:v>
                </c:pt>
                <c:pt idx="55">
                  <c:v>3.0733333333333301</c:v>
                </c:pt>
                <c:pt idx="56">
                  <c:v>3.3233333333333301</c:v>
                </c:pt>
                <c:pt idx="57">
                  <c:v>3.3033333333333301</c:v>
                </c:pt>
                <c:pt idx="58">
                  <c:v>3.19</c:v>
                </c:pt>
                <c:pt idx="59">
                  <c:v>3.1766666666666699</c:v>
                </c:pt>
                <c:pt idx="60">
                  <c:v>2.7766666666666699</c:v>
                </c:pt>
                <c:pt idx="61">
                  <c:v>2.4233333333333298</c:v>
                </c:pt>
                <c:pt idx="62">
                  <c:v>2.5966666666666698</c:v>
                </c:pt>
                <c:pt idx="63">
                  <c:v>3.14333333333333</c:v>
                </c:pt>
                <c:pt idx="64">
                  <c:v>3.0966666666666698</c:v>
                </c:pt>
                <c:pt idx="65">
                  <c:v>2.2599999999999998</c:v>
                </c:pt>
                <c:pt idx="66">
                  <c:v>1.93333333333333</c:v>
                </c:pt>
                <c:pt idx="67">
                  <c:v>1.8333333333333299</c:v>
                </c:pt>
                <c:pt idx="68">
                  <c:v>1.42</c:v>
                </c:pt>
                <c:pt idx="69">
                  <c:v>1.35666666666667</c:v>
                </c:pt>
                <c:pt idx="70">
                  <c:v>1.37</c:v>
                </c:pt>
                <c:pt idx="71">
                  <c:v>1.4666666666666699</c:v>
                </c:pt>
                <c:pt idx="72">
                  <c:v>1.34</c:v>
                </c:pt>
                <c:pt idx="73">
                  <c:v>1.7266666666666699</c:v>
                </c:pt>
                <c:pt idx="74">
                  <c:v>1.7466666666666699</c:v>
                </c:pt>
                <c:pt idx="75">
                  <c:v>1.61</c:v>
                </c:pt>
                <c:pt idx="76">
                  <c:v>1.35</c:v>
                </c:pt>
                <c:pt idx="77">
                  <c:v>0.99333333333333296</c:v>
                </c:pt>
                <c:pt idx="78">
                  <c:v>0.7</c:v>
                </c:pt>
                <c:pt idx="79">
                  <c:v>0.30666666666666698</c:v>
                </c:pt>
                <c:pt idx="80">
                  <c:v>0.49</c:v>
                </c:pt>
                <c:pt idx="81">
                  <c:v>0.65666666666666695</c:v>
                </c:pt>
                <c:pt idx="82">
                  <c:v>0.53</c:v>
                </c:pt>
                <c:pt idx="83">
                  <c:v>0.25666666666666699</c:v>
                </c:pt>
                <c:pt idx="84">
                  <c:v>0.08</c:v>
                </c:pt>
                <c:pt idx="85">
                  <c:v>-0.123333333333333</c:v>
                </c:pt>
                <c:pt idx="86">
                  <c:v>0.146666666666667</c:v>
                </c:pt>
                <c:pt idx="87">
                  <c:v>0.28666666666666701</c:v>
                </c:pt>
              </c:numCache>
            </c:numRef>
          </c:val>
        </c:ser>
        <c:ser>
          <c:idx val="1"/>
          <c:order val="1"/>
          <c:tx>
            <c:strRef>
              <c:f>Tabelle1!$A$3</c:f>
              <c:strCache>
                <c:ptCount val="1"/>
                <c:pt idx="0">
                  <c:v>Greichenland</c:v>
                </c:pt>
              </c:strCache>
            </c:strRef>
          </c:tx>
          <c:marker>
            <c:symbol val="none"/>
          </c:marker>
          <c:cat>
            <c:strRef>
              <c:f>Tabelle1!$B$1:$CK$1</c:f>
              <c:strCache>
                <c:ptCount val="88"/>
                <c:pt idx="0">
                  <c:v>Q2-1995</c:v>
                </c:pt>
                <c:pt idx="1">
                  <c:v>Q3-1995</c:v>
                </c:pt>
                <c:pt idx="2">
                  <c:v>Q4-1995</c:v>
                </c:pt>
                <c:pt idx="3">
                  <c:v>Q1-1996</c:v>
                </c:pt>
                <c:pt idx="4">
                  <c:v>Q2-1996</c:v>
                </c:pt>
                <c:pt idx="5">
                  <c:v>Q3-1996</c:v>
                </c:pt>
                <c:pt idx="6">
                  <c:v>Q4-1996</c:v>
                </c:pt>
                <c:pt idx="7">
                  <c:v>Q1-1997</c:v>
                </c:pt>
                <c:pt idx="8">
                  <c:v>Q2-1997</c:v>
                </c:pt>
                <c:pt idx="9">
                  <c:v>Q3-1997</c:v>
                </c:pt>
                <c:pt idx="10">
                  <c:v>Q4-1997</c:v>
                </c:pt>
                <c:pt idx="11">
                  <c:v>Q1-1998</c:v>
                </c:pt>
                <c:pt idx="12">
                  <c:v>Q2-1998</c:v>
                </c:pt>
                <c:pt idx="13">
                  <c:v>Q3-1998</c:v>
                </c:pt>
                <c:pt idx="14">
                  <c:v>Q4-1998</c:v>
                </c:pt>
                <c:pt idx="15">
                  <c:v>Q1-1999</c:v>
                </c:pt>
                <c:pt idx="16">
                  <c:v>Q2-1999</c:v>
                </c:pt>
                <c:pt idx="17">
                  <c:v>Q3-1999</c:v>
                </c:pt>
                <c:pt idx="18">
                  <c:v>Q4-1999</c:v>
                </c:pt>
                <c:pt idx="19">
                  <c:v>Q1-2000</c:v>
                </c:pt>
                <c:pt idx="20">
                  <c:v>Q2-2000</c:v>
                </c:pt>
                <c:pt idx="21">
                  <c:v>Q3-2000</c:v>
                </c:pt>
                <c:pt idx="22">
                  <c:v>Q4-2000</c:v>
                </c:pt>
                <c:pt idx="23">
                  <c:v>Q1-2001</c:v>
                </c:pt>
                <c:pt idx="24">
                  <c:v>Q2-2001</c:v>
                </c:pt>
                <c:pt idx="25">
                  <c:v>Q3-2001</c:v>
                </c:pt>
                <c:pt idx="26">
                  <c:v>Q4-2001</c:v>
                </c:pt>
                <c:pt idx="27">
                  <c:v>Q1-2002</c:v>
                </c:pt>
                <c:pt idx="28">
                  <c:v>Q2-2002</c:v>
                </c:pt>
                <c:pt idx="29">
                  <c:v>Q3-2002</c:v>
                </c:pt>
                <c:pt idx="30">
                  <c:v>Q4-2002</c:v>
                </c:pt>
                <c:pt idx="31">
                  <c:v>Q1-2003</c:v>
                </c:pt>
                <c:pt idx="32">
                  <c:v>Q2-2003</c:v>
                </c:pt>
                <c:pt idx="33">
                  <c:v>Q3-2003</c:v>
                </c:pt>
                <c:pt idx="34">
                  <c:v>Q4-2003</c:v>
                </c:pt>
                <c:pt idx="35">
                  <c:v>Q1-2004</c:v>
                </c:pt>
                <c:pt idx="36">
                  <c:v>Q2-2004</c:v>
                </c:pt>
                <c:pt idx="37">
                  <c:v>Q3-2004</c:v>
                </c:pt>
                <c:pt idx="38">
                  <c:v>Q4-2004</c:v>
                </c:pt>
                <c:pt idx="39">
                  <c:v>Q1-2005</c:v>
                </c:pt>
                <c:pt idx="40">
                  <c:v>Q2-2005</c:v>
                </c:pt>
                <c:pt idx="41">
                  <c:v>Q3-2005</c:v>
                </c:pt>
                <c:pt idx="42">
                  <c:v>Q4-2005</c:v>
                </c:pt>
                <c:pt idx="43">
                  <c:v>Q1-2006</c:v>
                </c:pt>
                <c:pt idx="44">
                  <c:v>Q2-2006</c:v>
                </c:pt>
                <c:pt idx="45">
                  <c:v>Q3-2006</c:v>
                </c:pt>
                <c:pt idx="46">
                  <c:v>Q4-2006</c:v>
                </c:pt>
                <c:pt idx="47">
                  <c:v>Q1-2007</c:v>
                </c:pt>
                <c:pt idx="48">
                  <c:v>Q2-2007</c:v>
                </c:pt>
                <c:pt idx="49">
                  <c:v>Q3-2007</c:v>
                </c:pt>
                <c:pt idx="50">
                  <c:v>Q4-2007</c:v>
                </c:pt>
                <c:pt idx="51">
                  <c:v>Q1-2008</c:v>
                </c:pt>
                <c:pt idx="52">
                  <c:v>Q2-2008</c:v>
                </c:pt>
                <c:pt idx="53">
                  <c:v>Q3-2008</c:v>
                </c:pt>
                <c:pt idx="54">
                  <c:v>Q4-2008</c:v>
                </c:pt>
                <c:pt idx="55">
                  <c:v>Q1-2009</c:v>
                </c:pt>
                <c:pt idx="56">
                  <c:v>Q2-2009</c:v>
                </c:pt>
                <c:pt idx="57">
                  <c:v>Q3-2009</c:v>
                </c:pt>
                <c:pt idx="58">
                  <c:v>Q4-2009</c:v>
                </c:pt>
                <c:pt idx="59">
                  <c:v>Q1-2010</c:v>
                </c:pt>
                <c:pt idx="60">
                  <c:v>Q2-2010</c:v>
                </c:pt>
                <c:pt idx="61">
                  <c:v>Q3-2010</c:v>
                </c:pt>
                <c:pt idx="62">
                  <c:v>Q4-2010</c:v>
                </c:pt>
                <c:pt idx="63">
                  <c:v>Q1-2011</c:v>
                </c:pt>
                <c:pt idx="64">
                  <c:v>Q2-2011</c:v>
                </c:pt>
                <c:pt idx="65">
                  <c:v>Q3-2011</c:v>
                </c:pt>
                <c:pt idx="66">
                  <c:v>Q4-2011</c:v>
                </c:pt>
                <c:pt idx="67">
                  <c:v>Q1-2012</c:v>
                </c:pt>
                <c:pt idx="68">
                  <c:v>Q2-2012</c:v>
                </c:pt>
                <c:pt idx="69">
                  <c:v>Q3-2012</c:v>
                </c:pt>
                <c:pt idx="70">
                  <c:v>Q4-2012</c:v>
                </c:pt>
                <c:pt idx="71">
                  <c:v>Q1-2013</c:v>
                </c:pt>
                <c:pt idx="72">
                  <c:v>Q2-2013</c:v>
                </c:pt>
                <c:pt idx="73">
                  <c:v>Q3-2013</c:v>
                </c:pt>
                <c:pt idx="74">
                  <c:v>Q4-2013</c:v>
                </c:pt>
                <c:pt idx="75">
                  <c:v>Q1-2014</c:v>
                </c:pt>
                <c:pt idx="76">
                  <c:v>Q2-2014</c:v>
                </c:pt>
                <c:pt idx="77">
                  <c:v>Q3-2014</c:v>
                </c:pt>
                <c:pt idx="78">
                  <c:v>Q4-2014</c:v>
                </c:pt>
                <c:pt idx="79">
                  <c:v>Q1-2015</c:v>
                </c:pt>
                <c:pt idx="80">
                  <c:v>Q2-2015</c:v>
                </c:pt>
                <c:pt idx="81">
                  <c:v>Q3-2015</c:v>
                </c:pt>
                <c:pt idx="82">
                  <c:v>Q4-2015</c:v>
                </c:pt>
                <c:pt idx="83">
                  <c:v>Q1-2016</c:v>
                </c:pt>
                <c:pt idx="84">
                  <c:v>Q2-2016</c:v>
                </c:pt>
                <c:pt idx="85">
                  <c:v>Q3-2016</c:v>
                </c:pt>
                <c:pt idx="86">
                  <c:v>Q4-2016</c:v>
                </c:pt>
                <c:pt idx="87">
                  <c:v>Q1-2017</c:v>
                </c:pt>
              </c:strCache>
            </c:strRef>
          </c:cat>
          <c:val>
            <c:numRef>
              <c:f>Tabelle1!$B$3:$CK$3</c:f>
              <c:numCache>
                <c:formatCode>#,##0.00_ ;\-#,##0.00\ </c:formatCode>
                <c:ptCount val="88"/>
                <c:pt idx="9">
                  <c:v>9.49</c:v>
                </c:pt>
                <c:pt idx="10">
                  <c:v>10.18</c:v>
                </c:pt>
                <c:pt idx="11">
                  <c:v>10.4433333333333</c:v>
                </c:pt>
                <c:pt idx="12">
                  <c:v>7.9</c:v>
                </c:pt>
                <c:pt idx="13">
                  <c:v>7.8266666666666698</c:v>
                </c:pt>
                <c:pt idx="14">
                  <c:v>7.7566666666666704</c:v>
                </c:pt>
                <c:pt idx="15">
                  <c:v>6.1</c:v>
                </c:pt>
                <c:pt idx="16">
                  <c:v>5.9</c:v>
                </c:pt>
                <c:pt idx="17">
                  <c:v>6.56666666666667</c:v>
                </c:pt>
                <c:pt idx="18">
                  <c:v>6.6666666666666696</c:v>
                </c:pt>
                <c:pt idx="19">
                  <c:v>6.43333333333333</c:v>
                </c:pt>
                <c:pt idx="20">
                  <c:v>6.1333333333333302</c:v>
                </c:pt>
                <c:pt idx="21">
                  <c:v>6.06666666666667</c:v>
                </c:pt>
                <c:pt idx="22">
                  <c:v>5.8</c:v>
                </c:pt>
                <c:pt idx="23">
                  <c:v>5.3266666666666698</c:v>
                </c:pt>
                <c:pt idx="24">
                  <c:v>5.47</c:v>
                </c:pt>
                <c:pt idx="25">
                  <c:v>5.3866666666666703</c:v>
                </c:pt>
                <c:pt idx="26">
                  <c:v>5.0333333333333297</c:v>
                </c:pt>
                <c:pt idx="27">
                  <c:v>5.3533333333333299</c:v>
                </c:pt>
                <c:pt idx="28">
                  <c:v>5.4633333333333303</c:v>
                </c:pt>
                <c:pt idx="29">
                  <c:v>4.9633333333333303</c:v>
                </c:pt>
                <c:pt idx="30">
                  <c:v>4.71</c:v>
                </c:pt>
                <c:pt idx="31">
                  <c:v>4.3099999999999996</c:v>
                </c:pt>
                <c:pt idx="32">
                  <c:v>4.07</c:v>
                </c:pt>
                <c:pt idx="33">
                  <c:v>4.2433333333333296</c:v>
                </c:pt>
                <c:pt idx="34">
                  <c:v>4.4466666666666699</c:v>
                </c:pt>
                <c:pt idx="35">
                  <c:v>4.2966666666666704</c:v>
                </c:pt>
                <c:pt idx="36">
                  <c:v>4.4633333333333303</c:v>
                </c:pt>
                <c:pt idx="37">
                  <c:v>4.3133333333333299</c:v>
                </c:pt>
                <c:pt idx="38">
                  <c:v>3.95</c:v>
                </c:pt>
                <c:pt idx="39">
                  <c:v>3.7666666666666702</c:v>
                </c:pt>
                <c:pt idx="40">
                  <c:v>3.6</c:v>
                </c:pt>
                <c:pt idx="41">
                  <c:v>3.41</c:v>
                </c:pt>
                <c:pt idx="42">
                  <c:v>3.5633333333333299</c:v>
                </c:pt>
                <c:pt idx="43">
                  <c:v>3.7733333333333299</c:v>
                </c:pt>
                <c:pt idx="44">
                  <c:v>4.28</c:v>
                </c:pt>
                <c:pt idx="45">
                  <c:v>4.1933333333333298</c:v>
                </c:pt>
                <c:pt idx="46">
                  <c:v>4.0333333333333297</c:v>
                </c:pt>
                <c:pt idx="47">
                  <c:v>4.26</c:v>
                </c:pt>
                <c:pt idx="48">
                  <c:v>4.57</c:v>
                </c:pt>
                <c:pt idx="49">
                  <c:v>4.6566666666666698</c:v>
                </c:pt>
                <c:pt idx="50">
                  <c:v>4.5133333333333301</c:v>
                </c:pt>
                <c:pt idx="51">
                  <c:v>4.39333333333333</c:v>
                </c:pt>
                <c:pt idx="52">
                  <c:v>4.81666666666667</c:v>
                </c:pt>
                <c:pt idx="53">
                  <c:v>4.9666666666666703</c:v>
                </c:pt>
                <c:pt idx="54">
                  <c:v>5.0333333333333297</c:v>
                </c:pt>
                <c:pt idx="55">
                  <c:v>5.7233333333333301</c:v>
                </c:pt>
                <c:pt idx="56">
                  <c:v>5.35</c:v>
                </c:pt>
                <c:pt idx="57">
                  <c:v>4.6566666666666698</c:v>
                </c:pt>
                <c:pt idx="58">
                  <c:v>4.9666666666666703</c:v>
                </c:pt>
                <c:pt idx="59">
                  <c:v>6.24</c:v>
                </c:pt>
                <c:pt idx="60">
                  <c:v>8.3000000000000007</c:v>
                </c:pt>
                <c:pt idx="61">
                  <c:v>10.793333333333299</c:v>
                </c:pt>
                <c:pt idx="62">
                  <c:v>11.033333333333299</c:v>
                </c:pt>
                <c:pt idx="63">
                  <c:v>11.856666666666699</c:v>
                </c:pt>
                <c:pt idx="64">
                  <c:v>15.4966666666667</c:v>
                </c:pt>
                <c:pt idx="65">
                  <c:v>16.61</c:v>
                </c:pt>
                <c:pt idx="66">
                  <c:v>19.033333333333299</c:v>
                </c:pt>
                <c:pt idx="67">
                  <c:v>24.7366666666667</c:v>
                </c:pt>
                <c:pt idx="68">
                  <c:v>25.4</c:v>
                </c:pt>
                <c:pt idx="69">
                  <c:v>23.69</c:v>
                </c:pt>
                <c:pt idx="70">
                  <c:v>16.163333333333298</c:v>
                </c:pt>
                <c:pt idx="71">
                  <c:v>11.143333333333301</c:v>
                </c:pt>
                <c:pt idx="72">
                  <c:v>10.24</c:v>
                </c:pt>
                <c:pt idx="73">
                  <c:v>10.23</c:v>
                </c:pt>
                <c:pt idx="74">
                  <c:v>8.6033333333333299</c:v>
                </c:pt>
                <c:pt idx="75">
                  <c:v>7.5933333333333302</c:v>
                </c:pt>
                <c:pt idx="76">
                  <c:v>6.17</c:v>
                </c:pt>
                <c:pt idx="77">
                  <c:v>6.0266666666666699</c:v>
                </c:pt>
                <c:pt idx="78">
                  <c:v>7.9266666666666703</c:v>
                </c:pt>
                <c:pt idx="79">
                  <c:v>9.9066666666666698</c:v>
                </c:pt>
                <c:pt idx="80">
                  <c:v>11.46</c:v>
                </c:pt>
                <c:pt idx="81">
                  <c:v>9.4</c:v>
                </c:pt>
                <c:pt idx="82">
                  <c:v>7.81</c:v>
                </c:pt>
                <c:pt idx="83">
                  <c:v>9.5366666666666706</c:v>
                </c:pt>
                <c:pt idx="84">
                  <c:v>8.1966666666666708</c:v>
                </c:pt>
                <c:pt idx="85">
                  <c:v>8.1733333333333302</c:v>
                </c:pt>
                <c:pt idx="86">
                  <c:v>7.5333333333333297</c:v>
                </c:pt>
                <c:pt idx="87">
                  <c:v>7.2433333333333296</c:v>
                </c:pt>
              </c:numCache>
            </c:numRef>
          </c:val>
        </c:ser>
        <c:ser>
          <c:idx val="2"/>
          <c:order val="2"/>
          <c:tx>
            <c:strRef>
              <c:f>Tabelle1!$A$4</c:f>
              <c:strCache>
                <c:ptCount val="1"/>
                <c:pt idx="0">
                  <c:v>Irland</c:v>
                </c:pt>
              </c:strCache>
            </c:strRef>
          </c:tx>
          <c:marker>
            <c:symbol val="none"/>
          </c:marker>
          <c:cat>
            <c:strRef>
              <c:f>Tabelle1!$B$1:$CK$1</c:f>
              <c:strCache>
                <c:ptCount val="88"/>
                <c:pt idx="0">
                  <c:v>Q2-1995</c:v>
                </c:pt>
                <c:pt idx="1">
                  <c:v>Q3-1995</c:v>
                </c:pt>
                <c:pt idx="2">
                  <c:v>Q4-1995</c:v>
                </c:pt>
                <c:pt idx="3">
                  <c:v>Q1-1996</c:v>
                </c:pt>
                <c:pt idx="4">
                  <c:v>Q2-1996</c:v>
                </c:pt>
                <c:pt idx="5">
                  <c:v>Q3-1996</c:v>
                </c:pt>
                <c:pt idx="6">
                  <c:v>Q4-1996</c:v>
                </c:pt>
                <c:pt idx="7">
                  <c:v>Q1-1997</c:v>
                </c:pt>
                <c:pt idx="8">
                  <c:v>Q2-1997</c:v>
                </c:pt>
                <c:pt idx="9">
                  <c:v>Q3-1997</c:v>
                </c:pt>
                <c:pt idx="10">
                  <c:v>Q4-1997</c:v>
                </c:pt>
                <c:pt idx="11">
                  <c:v>Q1-1998</c:v>
                </c:pt>
                <c:pt idx="12">
                  <c:v>Q2-1998</c:v>
                </c:pt>
                <c:pt idx="13">
                  <c:v>Q3-1998</c:v>
                </c:pt>
                <c:pt idx="14">
                  <c:v>Q4-1998</c:v>
                </c:pt>
                <c:pt idx="15">
                  <c:v>Q1-1999</c:v>
                </c:pt>
                <c:pt idx="16">
                  <c:v>Q2-1999</c:v>
                </c:pt>
                <c:pt idx="17">
                  <c:v>Q3-1999</c:v>
                </c:pt>
                <c:pt idx="18">
                  <c:v>Q4-1999</c:v>
                </c:pt>
                <c:pt idx="19">
                  <c:v>Q1-2000</c:v>
                </c:pt>
                <c:pt idx="20">
                  <c:v>Q2-2000</c:v>
                </c:pt>
                <c:pt idx="21">
                  <c:v>Q3-2000</c:v>
                </c:pt>
                <c:pt idx="22">
                  <c:v>Q4-2000</c:v>
                </c:pt>
                <c:pt idx="23">
                  <c:v>Q1-2001</c:v>
                </c:pt>
                <c:pt idx="24">
                  <c:v>Q2-2001</c:v>
                </c:pt>
                <c:pt idx="25">
                  <c:v>Q3-2001</c:v>
                </c:pt>
                <c:pt idx="26">
                  <c:v>Q4-2001</c:v>
                </c:pt>
                <c:pt idx="27">
                  <c:v>Q1-2002</c:v>
                </c:pt>
                <c:pt idx="28">
                  <c:v>Q2-2002</c:v>
                </c:pt>
                <c:pt idx="29">
                  <c:v>Q3-2002</c:v>
                </c:pt>
                <c:pt idx="30">
                  <c:v>Q4-2002</c:v>
                </c:pt>
                <c:pt idx="31">
                  <c:v>Q1-2003</c:v>
                </c:pt>
                <c:pt idx="32">
                  <c:v>Q2-2003</c:v>
                </c:pt>
                <c:pt idx="33">
                  <c:v>Q3-2003</c:v>
                </c:pt>
                <c:pt idx="34">
                  <c:v>Q4-2003</c:v>
                </c:pt>
                <c:pt idx="35">
                  <c:v>Q1-2004</c:v>
                </c:pt>
                <c:pt idx="36">
                  <c:v>Q2-2004</c:v>
                </c:pt>
                <c:pt idx="37">
                  <c:v>Q3-2004</c:v>
                </c:pt>
                <c:pt idx="38">
                  <c:v>Q4-2004</c:v>
                </c:pt>
                <c:pt idx="39">
                  <c:v>Q1-2005</c:v>
                </c:pt>
                <c:pt idx="40">
                  <c:v>Q2-2005</c:v>
                </c:pt>
                <c:pt idx="41">
                  <c:v>Q3-2005</c:v>
                </c:pt>
                <c:pt idx="42">
                  <c:v>Q4-2005</c:v>
                </c:pt>
                <c:pt idx="43">
                  <c:v>Q1-2006</c:v>
                </c:pt>
                <c:pt idx="44">
                  <c:v>Q2-2006</c:v>
                </c:pt>
                <c:pt idx="45">
                  <c:v>Q3-2006</c:v>
                </c:pt>
                <c:pt idx="46">
                  <c:v>Q4-2006</c:v>
                </c:pt>
                <c:pt idx="47">
                  <c:v>Q1-2007</c:v>
                </c:pt>
                <c:pt idx="48">
                  <c:v>Q2-2007</c:v>
                </c:pt>
                <c:pt idx="49">
                  <c:v>Q3-2007</c:v>
                </c:pt>
                <c:pt idx="50">
                  <c:v>Q4-2007</c:v>
                </c:pt>
                <c:pt idx="51">
                  <c:v>Q1-2008</c:v>
                </c:pt>
                <c:pt idx="52">
                  <c:v>Q2-2008</c:v>
                </c:pt>
                <c:pt idx="53">
                  <c:v>Q3-2008</c:v>
                </c:pt>
                <c:pt idx="54">
                  <c:v>Q4-2008</c:v>
                </c:pt>
                <c:pt idx="55">
                  <c:v>Q1-2009</c:v>
                </c:pt>
                <c:pt idx="56">
                  <c:v>Q2-2009</c:v>
                </c:pt>
                <c:pt idx="57">
                  <c:v>Q3-2009</c:v>
                </c:pt>
                <c:pt idx="58">
                  <c:v>Q4-2009</c:v>
                </c:pt>
                <c:pt idx="59">
                  <c:v>Q1-2010</c:v>
                </c:pt>
                <c:pt idx="60">
                  <c:v>Q2-2010</c:v>
                </c:pt>
                <c:pt idx="61">
                  <c:v>Q3-2010</c:v>
                </c:pt>
                <c:pt idx="62">
                  <c:v>Q4-2010</c:v>
                </c:pt>
                <c:pt idx="63">
                  <c:v>Q1-2011</c:v>
                </c:pt>
                <c:pt idx="64">
                  <c:v>Q2-2011</c:v>
                </c:pt>
                <c:pt idx="65">
                  <c:v>Q3-2011</c:v>
                </c:pt>
                <c:pt idx="66">
                  <c:v>Q4-2011</c:v>
                </c:pt>
                <c:pt idx="67">
                  <c:v>Q1-2012</c:v>
                </c:pt>
                <c:pt idx="68">
                  <c:v>Q2-2012</c:v>
                </c:pt>
                <c:pt idx="69">
                  <c:v>Q3-2012</c:v>
                </c:pt>
                <c:pt idx="70">
                  <c:v>Q4-2012</c:v>
                </c:pt>
                <c:pt idx="71">
                  <c:v>Q1-2013</c:v>
                </c:pt>
                <c:pt idx="72">
                  <c:v>Q2-2013</c:v>
                </c:pt>
                <c:pt idx="73">
                  <c:v>Q3-2013</c:v>
                </c:pt>
                <c:pt idx="74">
                  <c:v>Q4-2013</c:v>
                </c:pt>
                <c:pt idx="75">
                  <c:v>Q1-2014</c:v>
                </c:pt>
                <c:pt idx="76">
                  <c:v>Q2-2014</c:v>
                </c:pt>
                <c:pt idx="77">
                  <c:v>Q3-2014</c:v>
                </c:pt>
                <c:pt idx="78">
                  <c:v>Q4-2014</c:v>
                </c:pt>
                <c:pt idx="79">
                  <c:v>Q1-2015</c:v>
                </c:pt>
                <c:pt idx="80">
                  <c:v>Q2-2015</c:v>
                </c:pt>
                <c:pt idx="81">
                  <c:v>Q3-2015</c:v>
                </c:pt>
                <c:pt idx="82">
                  <c:v>Q4-2015</c:v>
                </c:pt>
                <c:pt idx="83">
                  <c:v>Q1-2016</c:v>
                </c:pt>
                <c:pt idx="84">
                  <c:v>Q2-2016</c:v>
                </c:pt>
                <c:pt idx="85">
                  <c:v>Q3-2016</c:v>
                </c:pt>
                <c:pt idx="86">
                  <c:v>Q4-2016</c:v>
                </c:pt>
                <c:pt idx="87">
                  <c:v>Q1-2017</c:v>
                </c:pt>
              </c:strCache>
            </c:strRef>
          </c:cat>
          <c:val>
            <c:numRef>
              <c:f>Tabelle1!$B$4:$CK$4</c:f>
              <c:numCache>
                <c:formatCode>#,##0.00_ ;\-#,##0.00\ </c:formatCode>
                <c:ptCount val="88"/>
                <c:pt idx="0">
                  <c:v>8.4466666666666708</c:v>
                </c:pt>
                <c:pt idx="1">
                  <c:v>8.16</c:v>
                </c:pt>
                <c:pt idx="2">
                  <c:v>7.54</c:v>
                </c:pt>
                <c:pt idx="3">
                  <c:v>7.6133333333333297</c:v>
                </c:pt>
                <c:pt idx="4">
                  <c:v>7.4633333333333303</c:v>
                </c:pt>
                <c:pt idx="5">
                  <c:v>7.3</c:v>
                </c:pt>
                <c:pt idx="6">
                  <c:v>6.62</c:v>
                </c:pt>
                <c:pt idx="7">
                  <c:v>6.5566666666666702</c:v>
                </c:pt>
                <c:pt idx="8">
                  <c:v>6.5566666666666702</c:v>
                </c:pt>
                <c:pt idx="9">
                  <c:v>6.1466666666666701</c:v>
                </c:pt>
                <c:pt idx="10">
                  <c:v>5.7633333333333301</c:v>
                </c:pt>
                <c:pt idx="11">
                  <c:v>5.18</c:v>
                </c:pt>
                <c:pt idx="12">
                  <c:v>5.08</c:v>
                </c:pt>
                <c:pt idx="13">
                  <c:v>4.5599999999999996</c:v>
                </c:pt>
                <c:pt idx="14">
                  <c:v>4.1666666666666696</c:v>
                </c:pt>
                <c:pt idx="15">
                  <c:v>4.04</c:v>
                </c:pt>
                <c:pt idx="16">
                  <c:v>4.3366666666666696</c:v>
                </c:pt>
                <c:pt idx="17">
                  <c:v>5.2</c:v>
                </c:pt>
                <c:pt idx="18">
                  <c:v>5.5</c:v>
                </c:pt>
                <c:pt idx="19">
                  <c:v>5.66</c:v>
                </c:pt>
                <c:pt idx="20">
                  <c:v>5.49</c:v>
                </c:pt>
                <c:pt idx="21">
                  <c:v>5.5</c:v>
                </c:pt>
                <c:pt idx="22">
                  <c:v>5.2633333333333301</c:v>
                </c:pt>
                <c:pt idx="23">
                  <c:v>4.9833333333333298</c:v>
                </c:pt>
                <c:pt idx="24">
                  <c:v>5.3133333333333299</c:v>
                </c:pt>
                <c:pt idx="25">
                  <c:v>4.99</c:v>
                </c:pt>
                <c:pt idx="26">
                  <c:v>4.79</c:v>
                </c:pt>
                <c:pt idx="27">
                  <c:v>5.3</c:v>
                </c:pt>
                <c:pt idx="28">
                  <c:v>5.3033333333333301</c:v>
                </c:pt>
                <c:pt idx="29">
                  <c:v>4.79</c:v>
                </c:pt>
                <c:pt idx="30">
                  <c:v>4.5566666666666702</c:v>
                </c:pt>
                <c:pt idx="31">
                  <c:v>4.0833333333333304</c:v>
                </c:pt>
                <c:pt idx="32">
                  <c:v>3.93</c:v>
                </c:pt>
                <c:pt idx="33">
                  <c:v>4.13</c:v>
                </c:pt>
                <c:pt idx="34">
                  <c:v>4.35666666666667</c:v>
                </c:pt>
                <c:pt idx="35">
                  <c:v>4.1166666666666698</c:v>
                </c:pt>
                <c:pt idx="36">
                  <c:v>4.2933333333333303</c:v>
                </c:pt>
                <c:pt idx="37">
                  <c:v>4.0733333333333297</c:v>
                </c:pt>
                <c:pt idx="38">
                  <c:v>3.7633333333333301</c:v>
                </c:pt>
                <c:pt idx="39">
                  <c:v>3.5766666666666702</c:v>
                </c:pt>
                <c:pt idx="40">
                  <c:v>3.2466666666666701</c:v>
                </c:pt>
                <c:pt idx="41">
                  <c:v>3.1133333333333302</c:v>
                </c:pt>
                <c:pt idx="42">
                  <c:v>3.3466666666666698</c:v>
                </c:pt>
                <c:pt idx="43">
                  <c:v>3.5766666666666702</c:v>
                </c:pt>
                <c:pt idx="44">
                  <c:v>3.9933333333333301</c:v>
                </c:pt>
                <c:pt idx="45">
                  <c:v>3.7766666666666699</c:v>
                </c:pt>
                <c:pt idx="46">
                  <c:v>3.81</c:v>
                </c:pt>
                <c:pt idx="47">
                  <c:v>4.0533333333333301</c:v>
                </c:pt>
                <c:pt idx="48">
                  <c:v>4.42</c:v>
                </c:pt>
                <c:pt idx="49">
                  <c:v>4.4166666666666696</c:v>
                </c:pt>
                <c:pt idx="50">
                  <c:v>4.4233333333333302</c:v>
                </c:pt>
                <c:pt idx="51">
                  <c:v>4.2433333333333296</c:v>
                </c:pt>
                <c:pt idx="52">
                  <c:v>4.76</c:v>
                </c:pt>
                <c:pt idx="53">
                  <c:v>4.6333333333333302</c:v>
                </c:pt>
                <c:pt idx="54">
                  <c:v>4.5633333333333299</c:v>
                </c:pt>
                <c:pt idx="55">
                  <c:v>5.6566666666666698</c:v>
                </c:pt>
                <c:pt idx="56">
                  <c:v>5.53</c:v>
                </c:pt>
                <c:pt idx="57">
                  <c:v>4.8733333333333304</c:v>
                </c:pt>
                <c:pt idx="58">
                  <c:v>4.87</c:v>
                </c:pt>
                <c:pt idx="59">
                  <c:v>4.6500000000000004</c:v>
                </c:pt>
                <c:pt idx="60">
                  <c:v>5.1466666666666701</c:v>
                </c:pt>
                <c:pt idx="61">
                  <c:v>5.7633333333333301</c:v>
                </c:pt>
                <c:pt idx="62">
                  <c:v>8.41</c:v>
                </c:pt>
                <c:pt idx="63">
                  <c:v>9.5533333333333292</c:v>
                </c:pt>
                <c:pt idx="64">
                  <c:v>11.0666666666667</c:v>
                </c:pt>
                <c:pt idx="65">
                  <c:v>9.0399999999999991</c:v>
                </c:pt>
                <c:pt idx="66">
                  <c:v>8.65</c:v>
                </c:pt>
                <c:pt idx="67">
                  <c:v>7.0466666666666704</c:v>
                </c:pt>
                <c:pt idx="68">
                  <c:v>6.7933333333333303</c:v>
                </c:pt>
                <c:pt idx="69">
                  <c:v>5.6133333333333297</c:v>
                </c:pt>
                <c:pt idx="70">
                  <c:v>4.5133333333333301</c:v>
                </c:pt>
                <c:pt idx="71">
                  <c:v>4.0166666666666702</c:v>
                </c:pt>
                <c:pt idx="72">
                  <c:v>3.8133333333333299</c:v>
                </c:pt>
                <c:pt idx="73">
                  <c:v>3.9833333333333298</c:v>
                </c:pt>
                <c:pt idx="74">
                  <c:v>3.5</c:v>
                </c:pt>
                <c:pt idx="75">
                  <c:v>3.14</c:v>
                </c:pt>
                <c:pt idx="76">
                  <c:v>2.59</c:v>
                </c:pt>
                <c:pt idx="77">
                  <c:v>1.88</c:v>
                </c:pt>
                <c:pt idx="78">
                  <c:v>1.4466666666666701</c:v>
                </c:pt>
                <c:pt idx="79">
                  <c:v>0.92333333333333301</c:v>
                </c:pt>
                <c:pt idx="80">
                  <c:v>1.1499999999999999</c:v>
                </c:pt>
                <c:pt idx="81">
                  <c:v>1.2933333333333299</c:v>
                </c:pt>
                <c:pt idx="82">
                  <c:v>1.08666666666667</c:v>
                </c:pt>
                <c:pt idx="83">
                  <c:v>0.85666666666666702</c:v>
                </c:pt>
                <c:pt idx="84">
                  <c:v>0.74666666666666703</c:v>
                </c:pt>
                <c:pt idx="85">
                  <c:v>0.39333333333333298</c:v>
                </c:pt>
                <c:pt idx="86">
                  <c:v>0.75333333333333297</c:v>
                </c:pt>
                <c:pt idx="87">
                  <c:v>1.0066666666666699</c:v>
                </c:pt>
              </c:numCache>
            </c:numRef>
          </c:val>
        </c:ser>
        <c:ser>
          <c:idx val="3"/>
          <c:order val="3"/>
          <c:tx>
            <c:strRef>
              <c:f>Tabelle1!$A$5</c:f>
              <c:strCache>
                <c:ptCount val="1"/>
                <c:pt idx="0">
                  <c:v>Italien</c:v>
                </c:pt>
              </c:strCache>
            </c:strRef>
          </c:tx>
          <c:marker>
            <c:symbol val="none"/>
          </c:marker>
          <c:cat>
            <c:strRef>
              <c:f>Tabelle1!$B$1:$CK$1</c:f>
              <c:strCache>
                <c:ptCount val="88"/>
                <c:pt idx="0">
                  <c:v>Q2-1995</c:v>
                </c:pt>
                <c:pt idx="1">
                  <c:v>Q3-1995</c:v>
                </c:pt>
                <c:pt idx="2">
                  <c:v>Q4-1995</c:v>
                </c:pt>
                <c:pt idx="3">
                  <c:v>Q1-1996</c:v>
                </c:pt>
                <c:pt idx="4">
                  <c:v>Q2-1996</c:v>
                </c:pt>
                <c:pt idx="5">
                  <c:v>Q3-1996</c:v>
                </c:pt>
                <c:pt idx="6">
                  <c:v>Q4-1996</c:v>
                </c:pt>
                <c:pt idx="7">
                  <c:v>Q1-1997</c:v>
                </c:pt>
                <c:pt idx="8">
                  <c:v>Q2-1997</c:v>
                </c:pt>
                <c:pt idx="9">
                  <c:v>Q3-1997</c:v>
                </c:pt>
                <c:pt idx="10">
                  <c:v>Q4-1997</c:v>
                </c:pt>
                <c:pt idx="11">
                  <c:v>Q1-1998</c:v>
                </c:pt>
                <c:pt idx="12">
                  <c:v>Q2-1998</c:v>
                </c:pt>
                <c:pt idx="13">
                  <c:v>Q3-1998</c:v>
                </c:pt>
                <c:pt idx="14">
                  <c:v>Q4-1998</c:v>
                </c:pt>
                <c:pt idx="15">
                  <c:v>Q1-1999</c:v>
                </c:pt>
                <c:pt idx="16">
                  <c:v>Q2-1999</c:v>
                </c:pt>
                <c:pt idx="17">
                  <c:v>Q3-1999</c:v>
                </c:pt>
                <c:pt idx="18">
                  <c:v>Q4-1999</c:v>
                </c:pt>
                <c:pt idx="19">
                  <c:v>Q1-2000</c:v>
                </c:pt>
                <c:pt idx="20">
                  <c:v>Q2-2000</c:v>
                </c:pt>
                <c:pt idx="21">
                  <c:v>Q3-2000</c:v>
                </c:pt>
                <c:pt idx="22">
                  <c:v>Q4-2000</c:v>
                </c:pt>
                <c:pt idx="23">
                  <c:v>Q1-2001</c:v>
                </c:pt>
                <c:pt idx="24">
                  <c:v>Q2-2001</c:v>
                </c:pt>
                <c:pt idx="25">
                  <c:v>Q3-2001</c:v>
                </c:pt>
                <c:pt idx="26">
                  <c:v>Q4-2001</c:v>
                </c:pt>
                <c:pt idx="27">
                  <c:v>Q1-2002</c:v>
                </c:pt>
                <c:pt idx="28">
                  <c:v>Q2-2002</c:v>
                </c:pt>
                <c:pt idx="29">
                  <c:v>Q3-2002</c:v>
                </c:pt>
                <c:pt idx="30">
                  <c:v>Q4-2002</c:v>
                </c:pt>
                <c:pt idx="31">
                  <c:v>Q1-2003</c:v>
                </c:pt>
                <c:pt idx="32">
                  <c:v>Q2-2003</c:v>
                </c:pt>
                <c:pt idx="33">
                  <c:v>Q3-2003</c:v>
                </c:pt>
                <c:pt idx="34">
                  <c:v>Q4-2003</c:v>
                </c:pt>
                <c:pt idx="35">
                  <c:v>Q1-2004</c:v>
                </c:pt>
                <c:pt idx="36">
                  <c:v>Q2-2004</c:v>
                </c:pt>
                <c:pt idx="37">
                  <c:v>Q3-2004</c:v>
                </c:pt>
                <c:pt idx="38">
                  <c:v>Q4-2004</c:v>
                </c:pt>
                <c:pt idx="39">
                  <c:v>Q1-2005</c:v>
                </c:pt>
                <c:pt idx="40">
                  <c:v>Q2-2005</c:v>
                </c:pt>
                <c:pt idx="41">
                  <c:v>Q3-2005</c:v>
                </c:pt>
                <c:pt idx="42">
                  <c:v>Q4-2005</c:v>
                </c:pt>
                <c:pt idx="43">
                  <c:v>Q1-2006</c:v>
                </c:pt>
                <c:pt idx="44">
                  <c:v>Q2-2006</c:v>
                </c:pt>
                <c:pt idx="45">
                  <c:v>Q3-2006</c:v>
                </c:pt>
                <c:pt idx="46">
                  <c:v>Q4-2006</c:v>
                </c:pt>
                <c:pt idx="47">
                  <c:v>Q1-2007</c:v>
                </c:pt>
                <c:pt idx="48">
                  <c:v>Q2-2007</c:v>
                </c:pt>
                <c:pt idx="49">
                  <c:v>Q3-2007</c:v>
                </c:pt>
                <c:pt idx="50">
                  <c:v>Q4-2007</c:v>
                </c:pt>
                <c:pt idx="51">
                  <c:v>Q1-2008</c:v>
                </c:pt>
                <c:pt idx="52">
                  <c:v>Q2-2008</c:v>
                </c:pt>
                <c:pt idx="53">
                  <c:v>Q3-2008</c:v>
                </c:pt>
                <c:pt idx="54">
                  <c:v>Q4-2008</c:v>
                </c:pt>
                <c:pt idx="55">
                  <c:v>Q1-2009</c:v>
                </c:pt>
                <c:pt idx="56">
                  <c:v>Q2-2009</c:v>
                </c:pt>
                <c:pt idx="57">
                  <c:v>Q3-2009</c:v>
                </c:pt>
                <c:pt idx="58">
                  <c:v>Q4-2009</c:v>
                </c:pt>
                <c:pt idx="59">
                  <c:v>Q1-2010</c:v>
                </c:pt>
                <c:pt idx="60">
                  <c:v>Q2-2010</c:v>
                </c:pt>
                <c:pt idx="61">
                  <c:v>Q3-2010</c:v>
                </c:pt>
                <c:pt idx="62">
                  <c:v>Q4-2010</c:v>
                </c:pt>
                <c:pt idx="63">
                  <c:v>Q1-2011</c:v>
                </c:pt>
                <c:pt idx="64">
                  <c:v>Q2-2011</c:v>
                </c:pt>
                <c:pt idx="65">
                  <c:v>Q3-2011</c:v>
                </c:pt>
                <c:pt idx="66">
                  <c:v>Q4-2011</c:v>
                </c:pt>
                <c:pt idx="67">
                  <c:v>Q1-2012</c:v>
                </c:pt>
                <c:pt idx="68">
                  <c:v>Q2-2012</c:v>
                </c:pt>
                <c:pt idx="69">
                  <c:v>Q3-2012</c:v>
                </c:pt>
                <c:pt idx="70">
                  <c:v>Q4-2012</c:v>
                </c:pt>
                <c:pt idx="71">
                  <c:v>Q1-2013</c:v>
                </c:pt>
                <c:pt idx="72">
                  <c:v>Q2-2013</c:v>
                </c:pt>
                <c:pt idx="73">
                  <c:v>Q3-2013</c:v>
                </c:pt>
                <c:pt idx="74">
                  <c:v>Q4-2013</c:v>
                </c:pt>
                <c:pt idx="75">
                  <c:v>Q1-2014</c:v>
                </c:pt>
                <c:pt idx="76">
                  <c:v>Q2-2014</c:v>
                </c:pt>
                <c:pt idx="77">
                  <c:v>Q3-2014</c:v>
                </c:pt>
                <c:pt idx="78">
                  <c:v>Q4-2014</c:v>
                </c:pt>
                <c:pt idx="79">
                  <c:v>Q1-2015</c:v>
                </c:pt>
                <c:pt idx="80">
                  <c:v>Q2-2015</c:v>
                </c:pt>
                <c:pt idx="81">
                  <c:v>Q3-2015</c:v>
                </c:pt>
                <c:pt idx="82">
                  <c:v>Q4-2015</c:v>
                </c:pt>
                <c:pt idx="83">
                  <c:v>Q1-2016</c:v>
                </c:pt>
                <c:pt idx="84">
                  <c:v>Q2-2016</c:v>
                </c:pt>
                <c:pt idx="85">
                  <c:v>Q3-2016</c:v>
                </c:pt>
                <c:pt idx="86">
                  <c:v>Q4-2016</c:v>
                </c:pt>
                <c:pt idx="87">
                  <c:v>Q1-2017</c:v>
                </c:pt>
              </c:strCache>
            </c:strRef>
          </c:cat>
          <c:val>
            <c:numRef>
              <c:f>Tabelle1!$B$5:$CK$5</c:f>
              <c:numCache>
                <c:formatCode>#,##0.00_ ;\-#,##0.00\ </c:formatCode>
                <c:ptCount val="88"/>
                <c:pt idx="0">
                  <c:v>12.6953333333333</c:v>
                </c:pt>
                <c:pt idx="1">
                  <c:v>11.8036666666667</c:v>
                </c:pt>
                <c:pt idx="2">
                  <c:v>11.5866666666667</c:v>
                </c:pt>
                <c:pt idx="3">
                  <c:v>10.5453333333333</c:v>
                </c:pt>
                <c:pt idx="4">
                  <c:v>9.8680000000000003</c:v>
                </c:pt>
                <c:pt idx="5">
                  <c:v>9.3596666666666692</c:v>
                </c:pt>
                <c:pt idx="6">
                  <c:v>7.8296666666666699</c:v>
                </c:pt>
                <c:pt idx="7">
                  <c:v>7.5356666666666703</c:v>
                </c:pt>
                <c:pt idx="8">
                  <c:v>7.3736666666666704</c:v>
                </c:pt>
                <c:pt idx="9">
                  <c:v>6.51</c:v>
                </c:pt>
                <c:pt idx="10">
                  <c:v>6.0216666666666701</c:v>
                </c:pt>
                <c:pt idx="11">
                  <c:v>5.3356666666666701</c:v>
                </c:pt>
                <c:pt idx="12">
                  <c:v>5.1440000000000001</c:v>
                </c:pt>
                <c:pt idx="13">
                  <c:v>4.7619999999999996</c:v>
                </c:pt>
                <c:pt idx="14">
                  <c:v>4.2883333333333304</c:v>
                </c:pt>
                <c:pt idx="15">
                  <c:v>4.0819999999999999</c:v>
                </c:pt>
                <c:pt idx="16">
                  <c:v>4.3346666666666698</c:v>
                </c:pt>
                <c:pt idx="17">
                  <c:v>5.1166666666666698</c:v>
                </c:pt>
                <c:pt idx="18">
                  <c:v>5.3766666666666696</c:v>
                </c:pt>
                <c:pt idx="19">
                  <c:v>5.6866666666666701</c:v>
                </c:pt>
                <c:pt idx="20">
                  <c:v>5.5486666666666702</c:v>
                </c:pt>
                <c:pt idx="21">
                  <c:v>5.5936666666666701</c:v>
                </c:pt>
                <c:pt idx="22">
                  <c:v>5.4753333333333298</c:v>
                </c:pt>
                <c:pt idx="23">
                  <c:v>5.1646666666666698</c:v>
                </c:pt>
                <c:pt idx="24">
                  <c:v>5.3736666666666704</c:v>
                </c:pt>
                <c:pt idx="25">
                  <c:v>5.2733333333333299</c:v>
                </c:pt>
                <c:pt idx="26">
                  <c:v>4.9366666666666701</c:v>
                </c:pt>
                <c:pt idx="27">
                  <c:v>5.2506666666666701</c:v>
                </c:pt>
                <c:pt idx="28">
                  <c:v>5.3536666666666699</c:v>
                </c:pt>
                <c:pt idx="29">
                  <c:v>4.8516666666666701</c:v>
                </c:pt>
                <c:pt idx="30">
                  <c:v>4.6806666666666699</c:v>
                </c:pt>
                <c:pt idx="31">
                  <c:v>4.24</c:v>
                </c:pt>
                <c:pt idx="32">
                  <c:v>4.16</c:v>
                </c:pt>
                <c:pt idx="33">
                  <c:v>4.3333333333333304</c:v>
                </c:pt>
                <c:pt idx="34">
                  <c:v>4.45</c:v>
                </c:pt>
                <c:pt idx="35">
                  <c:v>4.2760333333333298</c:v>
                </c:pt>
                <c:pt idx="36">
                  <c:v>4.4626000000000001</c:v>
                </c:pt>
                <c:pt idx="37">
                  <c:v>4.3226000000000004</c:v>
                </c:pt>
                <c:pt idx="38">
                  <c:v>3.97346666666667</c:v>
                </c:pt>
                <c:pt idx="39">
                  <c:v>3.7423666666666699</c:v>
                </c:pt>
                <c:pt idx="40">
                  <c:v>3.5369333333333302</c:v>
                </c:pt>
                <c:pt idx="41">
                  <c:v>3.3914666666666702</c:v>
                </c:pt>
                <c:pt idx="42">
                  <c:v>3.5509200000000001</c:v>
                </c:pt>
                <c:pt idx="43">
                  <c:v>3.7212000000000001</c:v>
                </c:pt>
                <c:pt idx="44">
                  <c:v>4.2664666666666697</c:v>
                </c:pt>
                <c:pt idx="45">
                  <c:v>4.1710000000000003</c:v>
                </c:pt>
                <c:pt idx="46">
                  <c:v>4.0259</c:v>
                </c:pt>
                <c:pt idx="47">
                  <c:v>4.2397</c:v>
                </c:pt>
                <c:pt idx="48">
                  <c:v>4.5439666666666696</c:v>
                </c:pt>
                <c:pt idx="49">
                  <c:v>4.63913333333333</c:v>
                </c:pt>
                <c:pt idx="50">
                  <c:v>4.5262333333333302</c:v>
                </c:pt>
                <c:pt idx="51">
                  <c:v>4.3777666666666697</c:v>
                </c:pt>
                <c:pt idx="52">
                  <c:v>4.7785333333333302</c:v>
                </c:pt>
                <c:pt idx="53">
                  <c:v>4.9042000000000003</c:v>
                </c:pt>
                <c:pt idx="54">
                  <c:v>4.6637666666666702</c:v>
                </c:pt>
                <c:pt idx="55">
                  <c:v>4.5385</c:v>
                </c:pt>
                <c:pt idx="56">
                  <c:v>4.4591000000000003</c:v>
                </c:pt>
                <c:pt idx="57">
                  <c:v>4.1923000000000004</c:v>
                </c:pt>
                <c:pt idx="58">
                  <c:v>4.0548333333333302</c:v>
                </c:pt>
                <c:pt idx="59">
                  <c:v>4.0232999999999999</c:v>
                </c:pt>
                <c:pt idx="60">
                  <c:v>4.0285333333333302</c:v>
                </c:pt>
                <c:pt idx="61">
                  <c:v>3.8966666666666701</c:v>
                </c:pt>
                <c:pt idx="62">
                  <c:v>4.1943333333333301</c:v>
                </c:pt>
                <c:pt idx="63">
                  <c:v>4.78</c:v>
                </c:pt>
                <c:pt idx="64">
                  <c:v>4.8041999999999998</c:v>
                </c:pt>
                <c:pt idx="65">
                  <c:v>5.4931666666666699</c:v>
                </c:pt>
                <c:pt idx="66">
                  <c:v>6.6136666666666697</c:v>
                </c:pt>
                <c:pt idx="67">
                  <c:v>5.7104666666666697</c:v>
                </c:pt>
                <c:pt idx="68">
                  <c:v>5.7876000000000003</c:v>
                </c:pt>
                <c:pt idx="69">
                  <c:v>5.6906666666666696</c:v>
                </c:pt>
                <c:pt idx="70">
                  <c:v>4.78196666666667</c:v>
                </c:pt>
                <c:pt idx="71">
                  <c:v>4.4470000000000001</c:v>
                </c:pt>
                <c:pt idx="72">
                  <c:v>4.2069666666666699</c:v>
                </c:pt>
                <c:pt idx="73">
                  <c:v>4.4595000000000002</c:v>
                </c:pt>
                <c:pt idx="74">
                  <c:v>4.1522333333333297</c:v>
                </c:pt>
                <c:pt idx="75">
                  <c:v>3.63886666666667</c:v>
                </c:pt>
                <c:pt idx="76">
                  <c:v>3.0904333333333298</c:v>
                </c:pt>
                <c:pt idx="77">
                  <c:v>2.60876666666667</c:v>
                </c:pt>
                <c:pt idx="78">
                  <c:v>2.2347333333333301</c:v>
                </c:pt>
                <c:pt idx="79">
                  <c:v>1.5177</c:v>
                </c:pt>
                <c:pt idx="80">
                  <c:v>1.7894666666666701</c:v>
                </c:pt>
                <c:pt idx="81">
                  <c:v>1.9337</c:v>
                </c:pt>
                <c:pt idx="82">
                  <c:v>1.61493333333333</c:v>
                </c:pt>
                <c:pt idx="83">
                  <c:v>1.4890000000000001</c:v>
                </c:pt>
                <c:pt idx="84">
                  <c:v>1.47386666666667</c:v>
                </c:pt>
                <c:pt idx="85">
                  <c:v>1.2232000000000001</c:v>
                </c:pt>
                <c:pt idx="86">
                  <c:v>1.75966666666667</c:v>
                </c:pt>
                <c:pt idx="87">
                  <c:v>2.2480333333333302</c:v>
                </c:pt>
              </c:numCache>
            </c:numRef>
          </c:val>
        </c:ser>
        <c:marker val="1"/>
        <c:axId val="101822848"/>
        <c:axId val="101824384"/>
      </c:lineChart>
      <c:catAx>
        <c:axId val="101822848"/>
        <c:scaling>
          <c:orientation val="minMax"/>
        </c:scaling>
        <c:axPos val="b"/>
        <c:tickLblPos val="low"/>
        <c:txPr>
          <a:bodyPr rot="-5400000" vert="horz"/>
          <a:lstStyle/>
          <a:p>
            <a:pPr>
              <a:defRPr sz="800"/>
            </a:pPr>
            <a:endParaRPr lang="de-DE"/>
          </a:p>
        </c:txPr>
        <c:crossAx val="101824384"/>
        <c:crosses val="autoZero"/>
        <c:auto val="1"/>
        <c:lblAlgn val="ctr"/>
        <c:lblOffset val="100"/>
      </c:catAx>
      <c:valAx>
        <c:axId val="101824384"/>
        <c:scaling>
          <c:orientation val="minMax"/>
          <c:max val="26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01822848"/>
        <c:crosses val="autoZero"/>
        <c:crossBetween val="between"/>
        <c:majorUnit val="2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de-DE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3C259E-473A-487A-A7DB-EB3A9FFEF5A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AE4A194-0CAE-4523-9800-B63B9D936922}">
      <dgm:prSet phldrT="[Text]" custT="1"/>
      <dgm:spPr/>
      <dgm:t>
        <a:bodyPr/>
        <a:lstStyle/>
        <a:p>
          <a:r>
            <a:rPr lang="de-CH" sz="1800" dirty="0" smtClean="0"/>
            <a:t>Bestimmungsfaktoren für Wechselkurse</a:t>
          </a:r>
          <a:endParaRPr lang="de-DE" sz="1800" dirty="0"/>
        </a:p>
      </dgm:t>
    </dgm:pt>
    <dgm:pt modelId="{365C7028-6090-404C-94EF-E70876FFDF42}" type="parTrans" cxnId="{0F2CF53F-190C-41CA-A338-891BBEC9B25B}">
      <dgm:prSet/>
      <dgm:spPr/>
      <dgm:t>
        <a:bodyPr/>
        <a:lstStyle/>
        <a:p>
          <a:endParaRPr lang="de-DE"/>
        </a:p>
      </dgm:t>
    </dgm:pt>
    <dgm:pt modelId="{22C4FEFF-C4BD-4FD7-B4DE-F5F5798A20E5}" type="sibTrans" cxnId="{0F2CF53F-190C-41CA-A338-891BBEC9B25B}">
      <dgm:prSet/>
      <dgm:spPr/>
      <dgm:t>
        <a:bodyPr/>
        <a:lstStyle/>
        <a:p>
          <a:endParaRPr lang="de-DE"/>
        </a:p>
      </dgm:t>
    </dgm:pt>
    <dgm:pt modelId="{D90992D0-95CE-4D5C-B09F-E241EB5BA6E7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endParaRPr lang="de-CH" sz="1400" dirty="0" smtClean="0">
            <a:solidFill>
              <a:schemeClr val="tx1"/>
            </a:solidFill>
          </a:endParaRPr>
        </a:p>
        <a:p>
          <a:endParaRPr lang="de-CH" sz="1400" dirty="0" smtClean="0">
            <a:solidFill>
              <a:schemeClr val="tx1"/>
            </a:solidFill>
          </a:endParaRPr>
        </a:p>
        <a:p>
          <a:r>
            <a:rPr lang="de-CH" sz="1400" dirty="0" smtClean="0">
              <a:solidFill>
                <a:schemeClr val="tx1"/>
              </a:solidFill>
            </a:rPr>
            <a:t>LANGFRISTIG</a:t>
          </a:r>
        </a:p>
        <a:p>
          <a:endParaRPr lang="de-CH" sz="1400" dirty="0" smtClean="0"/>
        </a:p>
        <a:p>
          <a:r>
            <a:rPr lang="de-CH" sz="1400" dirty="0" smtClean="0"/>
            <a:t>Güterverkehr</a:t>
          </a:r>
        </a:p>
        <a:p>
          <a:endParaRPr lang="de-CH" sz="1400" dirty="0" smtClean="0"/>
        </a:p>
        <a:p>
          <a:r>
            <a:rPr lang="de-CH" sz="1400" dirty="0" smtClean="0"/>
            <a:t>Preisdifferenzen</a:t>
          </a:r>
        </a:p>
        <a:p>
          <a:endParaRPr lang="de-CH" sz="1400" dirty="0" smtClean="0"/>
        </a:p>
        <a:p>
          <a:endParaRPr lang="de-CH" sz="1400" dirty="0" smtClean="0"/>
        </a:p>
        <a:p>
          <a:r>
            <a:rPr lang="de-CH" sz="1400" b="1" dirty="0" smtClean="0"/>
            <a:t>KAUFKRAFT-</a:t>
          </a:r>
        </a:p>
        <a:p>
          <a:r>
            <a:rPr lang="de-CH" sz="1400" b="1" dirty="0" smtClean="0"/>
            <a:t>PARITÄTSTHEORIE</a:t>
          </a:r>
        </a:p>
        <a:p>
          <a:endParaRPr lang="de-DE" sz="1400" dirty="0"/>
        </a:p>
      </dgm:t>
    </dgm:pt>
    <dgm:pt modelId="{BBB9478C-8067-4475-99EC-C013CDA7D194}" type="parTrans" cxnId="{7645ADDC-BE8C-4548-B1D3-79A2699E9998}">
      <dgm:prSet/>
      <dgm:spPr/>
      <dgm:t>
        <a:bodyPr/>
        <a:lstStyle/>
        <a:p>
          <a:endParaRPr lang="de-DE"/>
        </a:p>
      </dgm:t>
    </dgm:pt>
    <dgm:pt modelId="{34CE58EB-3C1B-4F11-83D6-7BD96AA28A72}" type="sibTrans" cxnId="{7645ADDC-BE8C-4548-B1D3-79A2699E9998}">
      <dgm:prSet/>
      <dgm:spPr/>
      <dgm:t>
        <a:bodyPr/>
        <a:lstStyle/>
        <a:p>
          <a:endParaRPr lang="de-DE"/>
        </a:p>
      </dgm:t>
    </dgm:pt>
    <dgm:pt modelId="{00548984-85D3-41C8-9E67-AB106152A02C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endParaRPr lang="de-CH" sz="1400" dirty="0" smtClean="0"/>
        </a:p>
        <a:p>
          <a:endParaRPr lang="de-CH" sz="1400" dirty="0" smtClean="0">
            <a:solidFill>
              <a:schemeClr val="tx1"/>
            </a:solidFill>
          </a:endParaRPr>
        </a:p>
        <a:p>
          <a:endParaRPr lang="de-CH" sz="1400" dirty="0" smtClean="0">
            <a:solidFill>
              <a:schemeClr val="tx1"/>
            </a:solidFill>
          </a:endParaRPr>
        </a:p>
        <a:p>
          <a:r>
            <a:rPr lang="de-CH" sz="1400" dirty="0" smtClean="0">
              <a:solidFill>
                <a:schemeClr val="tx1"/>
              </a:solidFill>
            </a:rPr>
            <a:t>MITTEL- UND LANGFRISTIG</a:t>
          </a:r>
          <a:endParaRPr lang="de-CH" sz="1400" dirty="0" smtClean="0"/>
        </a:p>
        <a:p>
          <a:r>
            <a:rPr lang="de-CH" sz="1400" dirty="0" smtClean="0"/>
            <a:t>Kapitalverkehr, Geldpolitik</a:t>
          </a:r>
        </a:p>
        <a:p>
          <a:endParaRPr lang="de-CH" sz="1400" dirty="0" smtClean="0"/>
        </a:p>
        <a:p>
          <a:r>
            <a:rPr lang="de-CH" sz="1400" dirty="0" smtClean="0"/>
            <a:t>Zinsdifferenzen</a:t>
          </a:r>
        </a:p>
        <a:p>
          <a:endParaRPr lang="de-CH" sz="1400" dirty="0" smtClean="0"/>
        </a:p>
        <a:p>
          <a:endParaRPr lang="de-CH" sz="1400" dirty="0" smtClean="0"/>
        </a:p>
        <a:p>
          <a:r>
            <a:rPr lang="de-CH" sz="1400" b="1" dirty="0" smtClean="0"/>
            <a:t>ZINSPARITÄTEN-</a:t>
          </a:r>
        </a:p>
        <a:p>
          <a:r>
            <a:rPr lang="de-CH" sz="1400" b="1" dirty="0" smtClean="0"/>
            <a:t>THEORIE</a:t>
          </a:r>
        </a:p>
        <a:p>
          <a:endParaRPr lang="de-CH" sz="1400" dirty="0" smtClean="0"/>
        </a:p>
        <a:p>
          <a:endParaRPr lang="de-CH" sz="1400" dirty="0" smtClean="0"/>
        </a:p>
        <a:p>
          <a:endParaRPr lang="de-CH" sz="1400" dirty="0" smtClean="0"/>
        </a:p>
      </dgm:t>
    </dgm:pt>
    <dgm:pt modelId="{09090FA9-E9E1-48C5-A37B-E37508F7BBC8}" type="parTrans" cxnId="{4F432D3B-9492-4AB1-BEDE-36BD68EAD23B}">
      <dgm:prSet/>
      <dgm:spPr/>
      <dgm:t>
        <a:bodyPr/>
        <a:lstStyle/>
        <a:p>
          <a:endParaRPr lang="de-DE"/>
        </a:p>
      </dgm:t>
    </dgm:pt>
    <dgm:pt modelId="{B918C5FF-EB47-471F-BEA8-F0FD6B486B1F}" type="sibTrans" cxnId="{4F432D3B-9492-4AB1-BEDE-36BD68EAD23B}">
      <dgm:prSet/>
      <dgm:spPr/>
      <dgm:t>
        <a:bodyPr/>
        <a:lstStyle/>
        <a:p>
          <a:endParaRPr lang="de-DE"/>
        </a:p>
      </dgm:t>
    </dgm:pt>
    <dgm:pt modelId="{A707D807-97E6-4AD9-84AA-7B6B6FC83885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de-CH" sz="1400" dirty="0" smtClean="0">
              <a:solidFill>
                <a:schemeClr val="tx1"/>
              </a:solidFill>
            </a:rPr>
            <a:t>KURZFRISTIG</a:t>
          </a:r>
        </a:p>
        <a:p>
          <a:endParaRPr lang="de-CH" sz="1400" dirty="0" smtClean="0"/>
        </a:p>
        <a:p>
          <a:r>
            <a:rPr lang="de-CH" sz="1400" dirty="0" smtClean="0"/>
            <a:t>Neue Informationen</a:t>
          </a:r>
        </a:p>
        <a:p>
          <a:endParaRPr lang="de-CH" sz="1400" dirty="0" smtClean="0"/>
        </a:p>
        <a:p>
          <a:r>
            <a:rPr lang="de-CH" sz="1400" dirty="0" smtClean="0"/>
            <a:t>Steuern, Wahlen</a:t>
          </a:r>
        </a:p>
        <a:p>
          <a:r>
            <a:rPr lang="de-CH" sz="1400" dirty="0" smtClean="0"/>
            <a:t>usw.</a:t>
          </a:r>
        </a:p>
        <a:p>
          <a:endParaRPr lang="de-CH" sz="1400" dirty="0" smtClean="0"/>
        </a:p>
        <a:p>
          <a:r>
            <a:rPr lang="de-CH" sz="1400" b="1" dirty="0" smtClean="0"/>
            <a:t>ERWARTUNGEN</a:t>
          </a:r>
        </a:p>
        <a:p>
          <a:endParaRPr lang="de-DE" sz="1400" dirty="0"/>
        </a:p>
      </dgm:t>
    </dgm:pt>
    <dgm:pt modelId="{6EAC0429-D38E-4809-9D4B-95860136CE0A}" type="parTrans" cxnId="{6B706B85-5062-4592-AED7-200C34ABD00F}">
      <dgm:prSet/>
      <dgm:spPr/>
      <dgm:t>
        <a:bodyPr/>
        <a:lstStyle/>
        <a:p>
          <a:endParaRPr lang="de-DE"/>
        </a:p>
      </dgm:t>
    </dgm:pt>
    <dgm:pt modelId="{075A277A-666B-4CC1-AFCB-F7EF78CC6335}" type="sibTrans" cxnId="{6B706B85-5062-4592-AED7-200C34ABD00F}">
      <dgm:prSet/>
      <dgm:spPr/>
      <dgm:t>
        <a:bodyPr/>
        <a:lstStyle/>
        <a:p>
          <a:endParaRPr lang="de-DE"/>
        </a:p>
      </dgm:t>
    </dgm:pt>
    <dgm:pt modelId="{72D31B85-8A12-4AD7-87DB-6EEE0D2E1BD4}" type="pres">
      <dgm:prSet presAssocID="{763C259E-473A-487A-A7DB-EB3A9FFEF5A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EA1D8E80-D2C8-47B7-BADC-3812B65ED8DE}" type="pres">
      <dgm:prSet presAssocID="{FAE4A194-0CAE-4523-9800-B63B9D936922}" presName="hierRoot1" presStyleCnt="0">
        <dgm:presLayoutVars>
          <dgm:hierBranch val="init"/>
        </dgm:presLayoutVars>
      </dgm:prSet>
      <dgm:spPr/>
    </dgm:pt>
    <dgm:pt modelId="{4CFC1E75-DFC9-4B15-9AC6-50B620D344FC}" type="pres">
      <dgm:prSet presAssocID="{FAE4A194-0CAE-4523-9800-B63B9D936922}" presName="rootComposite1" presStyleCnt="0"/>
      <dgm:spPr/>
    </dgm:pt>
    <dgm:pt modelId="{193DA4AD-E2CE-4F93-8509-2E13F1A472CF}" type="pres">
      <dgm:prSet presAssocID="{FAE4A194-0CAE-4523-9800-B63B9D936922}" presName="rootText1" presStyleLbl="node0" presStyleIdx="0" presStyleCnt="1" custScaleX="20201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FE3529C-D4B7-4931-A238-9BBF332AE2B3}" type="pres">
      <dgm:prSet presAssocID="{FAE4A194-0CAE-4523-9800-B63B9D936922}" presName="rootConnector1" presStyleLbl="node1" presStyleIdx="0" presStyleCnt="0"/>
      <dgm:spPr/>
      <dgm:t>
        <a:bodyPr/>
        <a:lstStyle/>
        <a:p>
          <a:endParaRPr lang="de-DE"/>
        </a:p>
      </dgm:t>
    </dgm:pt>
    <dgm:pt modelId="{9A1F38DC-CCF8-43D3-AABC-F2DB212952AC}" type="pres">
      <dgm:prSet presAssocID="{FAE4A194-0CAE-4523-9800-B63B9D936922}" presName="hierChild2" presStyleCnt="0"/>
      <dgm:spPr/>
    </dgm:pt>
    <dgm:pt modelId="{6E6CBE68-BA6C-43EA-8F1D-AF33CDECC1DE}" type="pres">
      <dgm:prSet presAssocID="{BBB9478C-8067-4475-99EC-C013CDA7D194}" presName="Name37" presStyleLbl="parChTrans1D2" presStyleIdx="0" presStyleCnt="3"/>
      <dgm:spPr/>
      <dgm:t>
        <a:bodyPr/>
        <a:lstStyle/>
        <a:p>
          <a:endParaRPr lang="de-DE"/>
        </a:p>
      </dgm:t>
    </dgm:pt>
    <dgm:pt modelId="{8A3B0E75-A55F-48DA-B639-CCA1F2989F5A}" type="pres">
      <dgm:prSet presAssocID="{D90992D0-95CE-4D5C-B09F-E241EB5BA6E7}" presName="hierRoot2" presStyleCnt="0">
        <dgm:presLayoutVars>
          <dgm:hierBranch val="init"/>
        </dgm:presLayoutVars>
      </dgm:prSet>
      <dgm:spPr/>
    </dgm:pt>
    <dgm:pt modelId="{CD4BBEA3-562F-4662-A0DD-F493D8D96166}" type="pres">
      <dgm:prSet presAssocID="{D90992D0-95CE-4D5C-B09F-E241EB5BA6E7}" presName="rootComposite" presStyleCnt="0"/>
      <dgm:spPr/>
    </dgm:pt>
    <dgm:pt modelId="{7D79315D-EDDC-41B9-B101-F3A36B674D4A}" type="pres">
      <dgm:prSet presAssocID="{D90992D0-95CE-4D5C-B09F-E241EB5BA6E7}" presName="rootText" presStyleLbl="node2" presStyleIdx="0" presStyleCnt="3" custScaleY="31052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5BABDDA-8AE8-40BA-A875-76F4887D9AF4}" type="pres">
      <dgm:prSet presAssocID="{D90992D0-95CE-4D5C-B09F-E241EB5BA6E7}" presName="rootConnector" presStyleLbl="node2" presStyleIdx="0" presStyleCnt="3"/>
      <dgm:spPr/>
      <dgm:t>
        <a:bodyPr/>
        <a:lstStyle/>
        <a:p>
          <a:endParaRPr lang="de-DE"/>
        </a:p>
      </dgm:t>
    </dgm:pt>
    <dgm:pt modelId="{869688A6-559E-4E87-993E-D51A33E598EA}" type="pres">
      <dgm:prSet presAssocID="{D90992D0-95CE-4D5C-B09F-E241EB5BA6E7}" presName="hierChild4" presStyleCnt="0"/>
      <dgm:spPr/>
    </dgm:pt>
    <dgm:pt modelId="{3AAFF92B-D364-4D18-872E-B12E51444BA8}" type="pres">
      <dgm:prSet presAssocID="{D90992D0-95CE-4D5C-B09F-E241EB5BA6E7}" presName="hierChild5" presStyleCnt="0"/>
      <dgm:spPr/>
    </dgm:pt>
    <dgm:pt modelId="{91DC1A05-9C13-44BE-A055-4B250911B31F}" type="pres">
      <dgm:prSet presAssocID="{09090FA9-E9E1-48C5-A37B-E37508F7BBC8}" presName="Name37" presStyleLbl="parChTrans1D2" presStyleIdx="1" presStyleCnt="3"/>
      <dgm:spPr/>
      <dgm:t>
        <a:bodyPr/>
        <a:lstStyle/>
        <a:p>
          <a:endParaRPr lang="de-DE"/>
        </a:p>
      </dgm:t>
    </dgm:pt>
    <dgm:pt modelId="{92A8DF34-912D-40C0-81E0-46ECCE52C75E}" type="pres">
      <dgm:prSet presAssocID="{00548984-85D3-41C8-9E67-AB106152A02C}" presName="hierRoot2" presStyleCnt="0">
        <dgm:presLayoutVars>
          <dgm:hierBranch val="init"/>
        </dgm:presLayoutVars>
      </dgm:prSet>
      <dgm:spPr/>
    </dgm:pt>
    <dgm:pt modelId="{3B864CD9-19E3-4892-B496-889678D8D864}" type="pres">
      <dgm:prSet presAssocID="{00548984-85D3-41C8-9E67-AB106152A02C}" presName="rootComposite" presStyleCnt="0"/>
      <dgm:spPr/>
    </dgm:pt>
    <dgm:pt modelId="{E8DDDFA9-A494-41CC-94D3-AE73F759AAD6}" type="pres">
      <dgm:prSet presAssocID="{00548984-85D3-41C8-9E67-AB106152A02C}" presName="rootText" presStyleLbl="node2" presStyleIdx="1" presStyleCnt="3" custScaleY="31052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8E1DC6A-D6AA-40CE-882D-70E91008BB2F}" type="pres">
      <dgm:prSet presAssocID="{00548984-85D3-41C8-9E67-AB106152A02C}" presName="rootConnector" presStyleLbl="node2" presStyleIdx="1" presStyleCnt="3"/>
      <dgm:spPr/>
      <dgm:t>
        <a:bodyPr/>
        <a:lstStyle/>
        <a:p>
          <a:endParaRPr lang="de-DE"/>
        </a:p>
      </dgm:t>
    </dgm:pt>
    <dgm:pt modelId="{C4855BA0-619B-444A-A015-53C09E05F8DD}" type="pres">
      <dgm:prSet presAssocID="{00548984-85D3-41C8-9E67-AB106152A02C}" presName="hierChild4" presStyleCnt="0"/>
      <dgm:spPr/>
    </dgm:pt>
    <dgm:pt modelId="{08155C1A-5DDC-4F95-BB19-EA6E8B51CBE0}" type="pres">
      <dgm:prSet presAssocID="{00548984-85D3-41C8-9E67-AB106152A02C}" presName="hierChild5" presStyleCnt="0"/>
      <dgm:spPr/>
    </dgm:pt>
    <dgm:pt modelId="{28981683-6E11-479A-8AB3-94921D873991}" type="pres">
      <dgm:prSet presAssocID="{6EAC0429-D38E-4809-9D4B-95860136CE0A}" presName="Name37" presStyleLbl="parChTrans1D2" presStyleIdx="2" presStyleCnt="3"/>
      <dgm:spPr/>
      <dgm:t>
        <a:bodyPr/>
        <a:lstStyle/>
        <a:p>
          <a:endParaRPr lang="de-DE"/>
        </a:p>
      </dgm:t>
    </dgm:pt>
    <dgm:pt modelId="{085385B5-ABDC-4DEA-8DB8-40E979947595}" type="pres">
      <dgm:prSet presAssocID="{A707D807-97E6-4AD9-84AA-7B6B6FC83885}" presName="hierRoot2" presStyleCnt="0">
        <dgm:presLayoutVars>
          <dgm:hierBranch val="init"/>
        </dgm:presLayoutVars>
      </dgm:prSet>
      <dgm:spPr/>
    </dgm:pt>
    <dgm:pt modelId="{CBF59FED-0E67-4609-B401-EE2B0C134183}" type="pres">
      <dgm:prSet presAssocID="{A707D807-97E6-4AD9-84AA-7B6B6FC83885}" presName="rootComposite" presStyleCnt="0"/>
      <dgm:spPr/>
    </dgm:pt>
    <dgm:pt modelId="{DE9CC0F6-6831-4818-B33B-DD7C3DC201D8}" type="pres">
      <dgm:prSet presAssocID="{A707D807-97E6-4AD9-84AA-7B6B6FC83885}" presName="rootText" presStyleLbl="node2" presStyleIdx="2" presStyleCnt="3" custScaleY="31009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2C20490-18EF-4829-88C8-38669DD7696B}" type="pres">
      <dgm:prSet presAssocID="{A707D807-97E6-4AD9-84AA-7B6B6FC83885}" presName="rootConnector" presStyleLbl="node2" presStyleIdx="2" presStyleCnt="3"/>
      <dgm:spPr/>
      <dgm:t>
        <a:bodyPr/>
        <a:lstStyle/>
        <a:p>
          <a:endParaRPr lang="de-DE"/>
        </a:p>
      </dgm:t>
    </dgm:pt>
    <dgm:pt modelId="{3E60BE96-D9F3-4631-96CD-BCBA82A108DE}" type="pres">
      <dgm:prSet presAssocID="{A707D807-97E6-4AD9-84AA-7B6B6FC83885}" presName="hierChild4" presStyleCnt="0"/>
      <dgm:spPr/>
    </dgm:pt>
    <dgm:pt modelId="{07B5D3E2-34CC-4F18-85AA-BC9D0A602782}" type="pres">
      <dgm:prSet presAssocID="{A707D807-97E6-4AD9-84AA-7B6B6FC83885}" presName="hierChild5" presStyleCnt="0"/>
      <dgm:spPr/>
    </dgm:pt>
    <dgm:pt modelId="{9F3938A9-9C0B-49E6-9E4E-E44010EF50A1}" type="pres">
      <dgm:prSet presAssocID="{FAE4A194-0CAE-4523-9800-B63B9D936922}" presName="hierChild3" presStyleCnt="0"/>
      <dgm:spPr/>
    </dgm:pt>
  </dgm:ptLst>
  <dgm:cxnLst>
    <dgm:cxn modelId="{A7F7C539-4806-4E4C-9DF6-E12E7EAB8B3C}" type="presOf" srcId="{6EAC0429-D38E-4809-9D4B-95860136CE0A}" destId="{28981683-6E11-479A-8AB3-94921D873991}" srcOrd="0" destOrd="0" presId="urn:microsoft.com/office/officeart/2005/8/layout/orgChart1"/>
    <dgm:cxn modelId="{731F1DE4-5275-4BAC-A7FA-00A34EA3A780}" type="presOf" srcId="{D90992D0-95CE-4D5C-B09F-E241EB5BA6E7}" destId="{7D79315D-EDDC-41B9-B101-F3A36B674D4A}" srcOrd="0" destOrd="0" presId="urn:microsoft.com/office/officeart/2005/8/layout/orgChart1"/>
    <dgm:cxn modelId="{9C7A815C-CDD4-4864-A251-3171182C230A}" type="presOf" srcId="{A707D807-97E6-4AD9-84AA-7B6B6FC83885}" destId="{C2C20490-18EF-4829-88C8-38669DD7696B}" srcOrd="1" destOrd="0" presId="urn:microsoft.com/office/officeart/2005/8/layout/orgChart1"/>
    <dgm:cxn modelId="{AA6DA401-9ACB-498E-9341-FF6D416548BB}" type="presOf" srcId="{763C259E-473A-487A-A7DB-EB3A9FFEF5A8}" destId="{72D31B85-8A12-4AD7-87DB-6EEE0D2E1BD4}" srcOrd="0" destOrd="0" presId="urn:microsoft.com/office/officeart/2005/8/layout/orgChart1"/>
    <dgm:cxn modelId="{6B706B85-5062-4592-AED7-200C34ABD00F}" srcId="{FAE4A194-0CAE-4523-9800-B63B9D936922}" destId="{A707D807-97E6-4AD9-84AA-7B6B6FC83885}" srcOrd="2" destOrd="0" parTransId="{6EAC0429-D38E-4809-9D4B-95860136CE0A}" sibTransId="{075A277A-666B-4CC1-AFCB-F7EF78CC6335}"/>
    <dgm:cxn modelId="{BF19986E-FB4E-48FD-A9AA-9FC31F3F0B91}" type="presOf" srcId="{FAE4A194-0CAE-4523-9800-B63B9D936922}" destId="{193DA4AD-E2CE-4F93-8509-2E13F1A472CF}" srcOrd="0" destOrd="0" presId="urn:microsoft.com/office/officeart/2005/8/layout/orgChart1"/>
    <dgm:cxn modelId="{EA019130-6A28-40FD-8771-070C43230EB0}" type="presOf" srcId="{FAE4A194-0CAE-4523-9800-B63B9D936922}" destId="{CFE3529C-D4B7-4931-A238-9BBF332AE2B3}" srcOrd="1" destOrd="0" presId="urn:microsoft.com/office/officeart/2005/8/layout/orgChart1"/>
    <dgm:cxn modelId="{FC50C001-0A0C-4F7C-BF7B-C18F52EF1BB6}" type="presOf" srcId="{D90992D0-95CE-4D5C-B09F-E241EB5BA6E7}" destId="{F5BABDDA-8AE8-40BA-A875-76F4887D9AF4}" srcOrd="1" destOrd="0" presId="urn:microsoft.com/office/officeart/2005/8/layout/orgChart1"/>
    <dgm:cxn modelId="{07744642-7512-4E9C-A367-EAFB339AC904}" type="presOf" srcId="{A707D807-97E6-4AD9-84AA-7B6B6FC83885}" destId="{DE9CC0F6-6831-4818-B33B-DD7C3DC201D8}" srcOrd="0" destOrd="0" presId="urn:microsoft.com/office/officeart/2005/8/layout/orgChart1"/>
    <dgm:cxn modelId="{5E3DD73C-4CF1-46BF-B367-59CA5DFCCBB6}" type="presOf" srcId="{09090FA9-E9E1-48C5-A37B-E37508F7BBC8}" destId="{91DC1A05-9C13-44BE-A055-4B250911B31F}" srcOrd="0" destOrd="0" presId="urn:microsoft.com/office/officeart/2005/8/layout/orgChart1"/>
    <dgm:cxn modelId="{0F2CF53F-190C-41CA-A338-891BBEC9B25B}" srcId="{763C259E-473A-487A-A7DB-EB3A9FFEF5A8}" destId="{FAE4A194-0CAE-4523-9800-B63B9D936922}" srcOrd="0" destOrd="0" parTransId="{365C7028-6090-404C-94EF-E70876FFDF42}" sibTransId="{22C4FEFF-C4BD-4FD7-B4DE-F5F5798A20E5}"/>
    <dgm:cxn modelId="{47DC9977-C0AD-42CD-A2CA-25715A17490E}" type="presOf" srcId="{BBB9478C-8067-4475-99EC-C013CDA7D194}" destId="{6E6CBE68-BA6C-43EA-8F1D-AF33CDECC1DE}" srcOrd="0" destOrd="0" presId="urn:microsoft.com/office/officeart/2005/8/layout/orgChart1"/>
    <dgm:cxn modelId="{4F432D3B-9492-4AB1-BEDE-36BD68EAD23B}" srcId="{FAE4A194-0CAE-4523-9800-B63B9D936922}" destId="{00548984-85D3-41C8-9E67-AB106152A02C}" srcOrd="1" destOrd="0" parTransId="{09090FA9-E9E1-48C5-A37B-E37508F7BBC8}" sibTransId="{B918C5FF-EB47-471F-BEA8-F0FD6B486B1F}"/>
    <dgm:cxn modelId="{41BA111C-6AC6-463C-8045-6F299AF16695}" type="presOf" srcId="{00548984-85D3-41C8-9E67-AB106152A02C}" destId="{E8DDDFA9-A494-41CC-94D3-AE73F759AAD6}" srcOrd="0" destOrd="0" presId="urn:microsoft.com/office/officeart/2005/8/layout/orgChart1"/>
    <dgm:cxn modelId="{7645ADDC-BE8C-4548-B1D3-79A2699E9998}" srcId="{FAE4A194-0CAE-4523-9800-B63B9D936922}" destId="{D90992D0-95CE-4D5C-B09F-E241EB5BA6E7}" srcOrd="0" destOrd="0" parTransId="{BBB9478C-8067-4475-99EC-C013CDA7D194}" sibTransId="{34CE58EB-3C1B-4F11-83D6-7BD96AA28A72}"/>
    <dgm:cxn modelId="{544C9FF7-1AC0-4CB8-B874-8830B92477DD}" type="presOf" srcId="{00548984-85D3-41C8-9E67-AB106152A02C}" destId="{E8E1DC6A-D6AA-40CE-882D-70E91008BB2F}" srcOrd="1" destOrd="0" presId="urn:microsoft.com/office/officeart/2005/8/layout/orgChart1"/>
    <dgm:cxn modelId="{842C0FE2-2CBF-4018-99A9-4832905E540A}" type="presParOf" srcId="{72D31B85-8A12-4AD7-87DB-6EEE0D2E1BD4}" destId="{EA1D8E80-D2C8-47B7-BADC-3812B65ED8DE}" srcOrd="0" destOrd="0" presId="urn:microsoft.com/office/officeart/2005/8/layout/orgChart1"/>
    <dgm:cxn modelId="{BF485CF9-A403-4A4D-8F3B-04E0A747853A}" type="presParOf" srcId="{EA1D8E80-D2C8-47B7-BADC-3812B65ED8DE}" destId="{4CFC1E75-DFC9-4B15-9AC6-50B620D344FC}" srcOrd="0" destOrd="0" presId="urn:microsoft.com/office/officeart/2005/8/layout/orgChart1"/>
    <dgm:cxn modelId="{E19139B4-FD98-465E-9052-01D0491DD259}" type="presParOf" srcId="{4CFC1E75-DFC9-4B15-9AC6-50B620D344FC}" destId="{193DA4AD-E2CE-4F93-8509-2E13F1A472CF}" srcOrd="0" destOrd="0" presId="urn:microsoft.com/office/officeart/2005/8/layout/orgChart1"/>
    <dgm:cxn modelId="{9F452267-28A1-4AE1-BA73-60E2E39D6149}" type="presParOf" srcId="{4CFC1E75-DFC9-4B15-9AC6-50B620D344FC}" destId="{CFE3529C-D4B7-4931-A238-9BBF332AE2B3}" srcOrd="1" destOrd="0" presId="urn:microsoft.com/office/officeart/2005/8/layout/orgChart1"/>
    <dgm:cxn modelId="{2A65A743-D073-4A21-A5AD-42CD4513943B}" type="presParOf" srcId="{EA1D8E80-D2C8-47B7-BADC-3812B65ED8DE}" destId="{9A1F38DC-CCF8-43D3-AABC-F2DB212952AC}" srcOrd="1" destOrd="0" presId="urn:microsoft.com/office/officeart/2005/8/layout/orgChart1"/>
    <dgm:cxn modelId="{2D5979AC-800B-4227-A48B-26C35FBD0028}" type="presParOf" srcId="{9A1F38DC-CCF8-43D3-AABC-F2DB212952AC}" destId="{6E6CBE68-BA6C-43EA-8F1D-AF33CDECC1DE}" srcOrd="0" destOrd="0" presId="urn:microsoft.com/office/officeart/2005/8/layout/orgChart1"/>
    <dgm:cxn modelId="{EED58FC1-72DD-4AA6-AE3C-EE1462BD1751}" type="presParOf" srcId="{9A1F38DC-CCF8-43D3-AABC-F2DB212952AC}" destId="{8A3B0E75-A55F-48DA-B639-CCA1F2989F5A}" srcOrd="1" destOrd="0" presId="urn:microsoft.com/office/officeart/2005/8/layout/orgChart1"/>
    <dgm:cxn modelId="{62A33C77-4340-4D0E-83CC-4CE2C66F0C4D}" type="presParOf" srcId="{8A3B0E75-A55F-48DA-B639-CCA1F2989F5A}" destId="{CD4BBEA3-562F-4662-A0DD-F493D8D96166}" srcOrd="0" destOrd="0" presId="urn:microsoft.com/office/officeart/2005/8/layout/orgChart1"/>
    <dgm:cxn modelId="{A3B51528-B8F2-485C-96A4-4A4E0C935B38}" type="presParOf" srcId="{CD4BBEA3-562F-4662-A0DD-F493D8D96166}" destId="{7D79315D-EDDC-41B9-B101-F3A36B674D4A}" srcOrd="0" destOrd="0" presId="urn:microsoft.com/office/officeart/2005/8/layout/orgChart1"/>
    <dgm:cxn modelId="{E00C0C17-1AA9-41A0-B822-4628BDE0CE72}" type="presParOf" srcId="{CD4BBEA3-562F-4662-A0DD-F493D8D96166}" destId="{F5BABDDA-8AE8-40BA-A875-76F4887D9AF4}" srcOrd="1" destOrd="0" presId="urn:microsoft.com/office/officeart/2005/8/layout/orgChart1"/>
    <dgm:cxn modelId="{CFCF1ED6-BB0E-4FC2-A3F2-45DE629ED244}" type="presParOf" srcId="{8A3B0E75-A55F-48DA-B639-CCA1F2989F5A}" destId="{869688A6-559E-4E87-993E-D51A33E598EA}" srcOrd="1" destOrd="0" presId="urn:microsoft.com/office/officeart/2005/8/layout/orgChart1"/>
    <dgm:cxn modelId="{17430325-EC45-4306-8D18-E1550490DD40}" type="presParOf" srcId="{8A3B0E75-A55F-48DA-B639-CCA1F2989F5A}" destId="{3AAFF92B-D364-4D18-872E-B12E51444BA8}" srcOrd="2" destOrd="0" presId="urn:microsoft.com/office/officeart/2005/8/layout/orgChart1"/>
    <dgm:cxn modelId="{AEAB43F1-8731-4D3A-BDF6-98F8A84C477C}" type="presParOf" srcId="{9A1F38DC-CCF8-43D3-AABC-F2DB212952AC}" destId="{91DC1A05-9C13-44BE-A055-4B250911B31F}" srcOrd="2" destOrd="0" presId="urn:microsoft.com/office/officeart/2005/8/layout/orgChart1"/>
    <dgm:cxn modelId="{450A8CFB-F23C-40E2-A988-614701759974}" type="presParOf" srcId="{9A1F38DC-CCF8-43D3-AABC-F2DB212952AC}" destId="{92A8DF34-912D-40C0-81E0-46ECCE52C75E}" srcOrd="3" destOrd="0" presId="urn:microsoft.com/office/officeart/2005/8/layout/orgChart1"/>
    <dgm:cxn modelId="{1C286FF3-5FC5-4B77-898A-83DA36611D1C}" type="presParOf" srcId="{92A8DF34-912D-40C0-81E0-46ECCE52C75E}" destId="{3B864CD9-19E3-4892-B496-889678D8D864}" srcOrd="0" destOrd="0" presId="urn:microsoft.com/office/officeart/2005/8/layout/orgChart1"/>
    <dgm:cxn modelId="{C1D27A78-2E70-4910-B0B0-116105CB0AB8}" type="presParOf" srcId="{3B864CD9-19E3-4892-B496-889678D8D864}" destId="{E8DDDFA9-A494-41CC-94D3-AE73F759AAD6}" srcOrd="0" destOrd="0" presId="urn:microsoft.com/office/officeart/2005/8/layout/orgChart1"/>
    <dgm:cxn modelId="{0949BBCC-86C4-4DD5-9AF0-7A7CC3CCD28F}" type="presParOf" srcId="{3B864CD9-19E3-4892-B496-889678D8D864}" destId="{E8E1DC6A-D6AA-40CE-882D-70E91008BB2F}" srcOrd="1" destOrd="0" presId="urn:microsoft.com/office/officeart/2005/8/layout/orgChart1"/>
    <dgm:cxn modelId="{78CD44DB-AC66-4284-9C10-F152FEF50996}" type="presParOf" srcId="{92A8DF34-912D-40C0-81E0-46ECCE52C75E}" destId="{C4855BA0-619B-444A-A015-53C09E05F8DD}" srcOrd="1" destOrd="0" presId="urn:microsoft.com/office/officeart/2005/8/layout/orgChart1"/>
    <dgm:cxn modelId="{D3BD7ADA-ED25-4901-B744-1D8FCD19D264}" type="presParOf" srcId="{92A8DF34-912D-40C0-81E0-46ECCE52C75E}" destId="{08155C1A-5DDC-4F95-BB19-EA6E8B51CBE0}" srcOrd="2" destOrd="0" presId="urn:microsoft.com/office/officeart/2005/8/layout/orgChart1"/>
    <dgm:cxn modelId="{ECFB5146-F086-4BCA-ACA3-8C8A674FF042}" type="presParOf" srcId="{9A1F38DC-CCF8-43D3-AABC-F2DB212952AC}" destId="{28981683-6E11-479A-8AB3-94921D873991}" srcOrd="4" destOrd="0" presId="urn:microsoft.com/office/officeart/2005/8/layout/orgChart1"/>
    <dgm:cxn modelId="{7B848E94-21D5-4C3F-894D-EAF45A44035F}" type="presParOf" srcId="{9A1F38DC-CCF8-43D3-AABC-F2DB212952AC}" destId="{085385B5-ABDC-4DEA-8DB8-40E979947595}" srcOrd="5" destOrd="0" presId="urn:microsoft.com/office/officeart/2005/8/layout/orgChart1"/>
    <dgm:cxn modelId="{76869907-C416-4DA5-AB9B-B443EDEB71AC}" type="presParOf" srcId="{085385B5-ABDC-4DEA-8DB8-40E979947595}" destId="{CBF59FED-0E67-4609-B401-EE2B0C134183}" srcOrd="0" destOrd="0" presId="urn:microsoft.com/office/officeart/2005/8/layout/orgChart1"/>
    <dgm:cxn modelId="{F55F0063-3C56-4AC7-B6E2-D49306C55A59}" type="presParOf" srcId="{CBF59FED-0E67-4609-B401-EE2B0C134183}" destId="{DE9CC0F6-6831-4818-B33B-DD7C3DC201D8}" srcOrd="0" destOrd="0" presId="urn:microsoft.com/office/officeart/2005/8/layout/orgChart1"/>
    <dgm:cxn modelId="{4362506D-6504-4E0A-BD97-0FCB65C260F9}" type="presParOf" srcId="{CBF59FED-0E67-4609-B401-EE2B0C134183}" destId="{C2C20490-18EF-4829-88C8-38669DD7696B}" srcOrd="1" destOrd="0" presId="urn:microsoft.com/office/officeart/2005/8/layout/orgChart1"/>
    <dgm:cxn modelId="{2523E9B8-EADD-49AF-A126-40838774730B}" type="presParOf" srcId="{085385B5-ABDC-4DEA-8DB8-40E979947595}" destId="{3E60BE96-D9F3-4631-96CD-BCBA82A108DE}" srcOrd="1" destOrd="0" presId="urn:microsoft.com/office/officeart/2005/8/layout/orgChart1"/>
    <dgm:cxn modelId="{D820E564-364B-4EC2-9E2B-277559DC4A8B}" type="presParOf" srcId="{085385B5-ABDC-4DEA-8DB8-40E979947595}" destId="{07B5D3E2-34CC-4F18-85AA-BC9D0A602782}" srcOrd="2" destOrd="0" presId="urn:microsoft.com/office/officeart/2005/8/layout/orgChart1"/>
    <dgm:cxn modelId="{1B699838-4C4A-4819-838D-B7D02D565289}" type="presParOf" srcId="{EA1D8E80-D2C8-47B7-BADC-3812B65ED8DE}" destId="{9F3938A9-9C0B-49E6-9E4E-E44010EF50A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981683-6E11-479A-8AB3-94921D873991}">
      <dsp:nvSpPr>
        <dsp:cNvPr id="0" name=""/>
        <dsp:cNvSpPr/>
      </dsp:nvSpPr>
      <dsp:spPr>
        <a:xfrm>
          <a:off x="3048000" y="1259034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32"/>
              </a:lnTo>
              <a:lnTo>
                <a:pt x="2156482" y="187132"/>
              </a:lnTo>
              <a:lnTo>
                <a:pt x="2156482" y="374265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DC1A05-9C13-44BE-A055-4B250911B31F}">
      <dsp:nvSpPr>
        <dsp:cNvPr id="0" name=""/>
        <dsp:cNvSpPr/>
      </dsp:nvSpPr>
      <dsp:spPr>
        <a:xfrm>
          <a:off x="3002280" y="1259034"/>
          <a:ext cx="91440" cy="3742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265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6CBE68-BA6C-43EA-8F1D-AF33CDECC1DE}">
      <dsp:nvSpPr>
        <dsp:cNvPr id="0" name=""/>
        <dsp:cNvSpPr/>
      </dsp:nvSpPr>
      <dsp:spPr>
        <a:xfrm>
          <a:off x="891517" y="1259034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2156482" y="0"/>
              </a:moveTo>
              <a:lnTo>
                <a:pt x="2156482" y="187132"/>
              </a:lnTo>
              <a:lnTo>
                <a:pt x="0" y="187132"/>
              </a:lnTo>
              <a:lnTo>
                <a:pt x="0" y="374265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3DA4AD-E2CE-4F93-8509-2E13F1A472CF}">
      <dsp:nvSpPr>
        <dsp:cNvPr id="0" name=""/>
        <dsp:cNvSpPr/>
      </dsp:nvSpPr>
      <dsp:spPr>
        <a:xfrm>
          <a:off x="1247800" y="367925"/>
          <a:ext cx="3600398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800" kern="1200" dirty="0" smtClean="0"/>
            <a:t>Bestimmungsfaktoren für Wechselkurse</a:t>
          </a:r>
          <a:endParaRPr lang="de-DE" sz="1800" kern="1200" dirty="0"/>
        </a:p>
      </dsp:txBody>
      <dsp:txXfrm>
        <a:off x="1247800" y="367925"/>
        <a:ext cx="3600398" cy="891108"/>
      </dsp:txXfrm>
    </dsp:sp>
    <dsp:sp modelId="{7D79315D-EDDC-41B9-B101-F3A36B674D4A}">
      <dsp:nvSpPr>
        <dsp:cNvPr id="0" name=""/>
        <dsp:cNvSpPr/>
      </dsp:nvSpPr>
      <dsp:spPr>
        <a:xfrm>
          <a:off x="409" y="1633299"/>
          <a:ext cx="1782216" cy="2767078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140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140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kern="1200" dirty="0" smtClean="0">
              <a:solidFill>
                <a:schemeClr val="tx1"/>
              </a:solidFill>
            </a:rPr>
            <a:t>LANGFRISTIG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kern="1200" dirty="0" smtClean="0"/>
            <a:t>Güterverkehr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kern="1200" dirty="0" smtClean="0"/>
            <a:t>Preisdifferenzen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b="1" kern="1200" dirty="0" smtClean="0"/>
            <a:t>KAUFKRAFT-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b="1" kern="1200" dirty="0" smtClean="0"/>
            <a:t>PARITÄTSTHEORIE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kern="1200" dirty="0"/>
        </a:p>
      </dsp:txBody>
      <dsp:txXfrm>
        <a:off x="409" y="1633299"/>
        <a:ext cx="1782216" cy="2767078"/>
      </dsp:txXfrm>
    </dsp:sp>
    <dsp:sp modelId="{E8DDDFA9-A494-41CC-94D3-AE73F759AAD6}">
      <dsp:nvSpPr>
        <dsp:cNvPr id="0" name=""/>
        <dsp:cNvSpPr/>
      </dsp:nvSpPr>
      <dsp:spPr>
        <a:xfrm>
          <a:off x="2156891" y="1633299"/>
          <a:ext cx="1782216" cy="2767078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140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140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kern="1200" dirty="0" smtClean="0">
              <a:solidFill>
                <a:schemeClr val="tx1"/>
              </a:solidFill>
            </a:rPr>
            <a:t>MITTEL- UND LANGFRISTIG</a:t>
          </a:r>
          <a:endParaRPr lang="de-CH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kern="1200" dirty="0" smtClean="0"/>
            <a:t>Kapitalverkehr, Geldpolitik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kern="1200" dirty="0" smtClean="0"/>
            <a:t>Zinsdifferenzen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b="1" kern="1200" dirty="0" smtClean="0"/>
            <a:t>ZINSPARITÄTEN-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b="1" kern="1200" dirty="0" smtClean="0"/>
            <a:t>THEORIE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1400" kern="1200" dirty="0" smtClean="0"/>
        </a:p>
      </dsp:txBody>
      <dsp:txXfrm>
        <a:off x="2156891" y="1633299"/>
        <a:ext cx="1782216" cy="2767078"/>
      </dsp:txXfrm>
    </dsp:sp>
    <dsp:sp modelId="{DE9CC0F6-6831-4818-B33B-DD7C3DC201D8}">
      <dsp:nvSpPr>
        <dsp:cNvPr id="0" name=""/>
        <dsp:cNvSpPr/>
      </dsp:nvSpPr>
      <dsp:spPr>
        <a:xfrm>
          <a:off x="4313373" y="1633299"/>
          <a:ext cx="1782216" cy="2763318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kern="1200" dirty="0" smtClean="0">
              <a:solidFill>
                <a:schemeClr val="tx1"/>
              </a:solidFill>
            </a:rPr>
            <a:t>KURZFRISTIG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kern="1200" dirty="0" smtClean="0"/>
            <a:t>Neue Informationen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kern="1200" dirty="0" smtClean="0"/>
            <a:t>Steuern, Wahlen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kern="1200" dirty="0" smtClean="0"/>
            <a:t>usw.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b="1" kern="1200" dirty="0" smtClean="0"/>
            <a:t>ERWARTUNGEN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kern="1200" dirty="0"/>
        </a:p>
      </dsp:txBody>
      <dsp:txXfrm>
        <a:off x="4313373" y="1633299"/>
        <a:ext cx="1782216" cy="27633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0.27026</cdr:x>
      <cdr:y>0.03077</cdr:y>
    </cdr:from>
    <cdr:to>
      <cdr:x>0.27026</cdr:x>
      <cdr:y>0.86155</cdr:y>
    </cdr:to>
    <cdr:sp macro="" textlink="">
      <cdr:nvSpPr>
        <cdr:cNvPr id="5" name="Gerade Verbindung 4"/>
        <cdr:cNvSpPr/>
      </cdr:nvSpPr>
      <cdr:spPr>
        <a:xfrm xmlns:a="http://schemas.openxmlformats.org/drawingml/2006/main">
          <a:off x="2160240" y="144016"/>
          <a:ext cx="0" cy="3888462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0.27026</cdr:x>
      <cdr:y>0.04615</cdr:y>
    </cdr:from>
    <cdr:to>
      <cdr:x>0.36936</cdr:x>
      <cdr:y>0.30769</cdr:y>
    </cdr:to>
    <cdr:sp macro="" textlink="">
      <cdr:nvSpPr>
        <cdr:cNvPr id="6" name="Textfeld 5"/>
        <cdr:cNvSpPr txBox="1"/>
      </cdr:nvSpPr>
      <cdr:spPr>
        <a:xfrm xmlns:a="http://schemas.openxmlformats.org/drawingml/2006/main" rot="16200000">
          <a:off x="1944228" y="432036"/>
          <a:ext cx="1224137" cy="792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CH" sz="1100" dirty="0" smtClean="0"/>
            <a:t>Einführung Mindestkurs  Euro 1.20</a:t>
          </a:r>
          <a:endParaRPr lang="de-CH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4A26FE-2C0D-4A2D-B56B-BCEF87548DA2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7D6812D-8B51-4587-BA4A-3C93BA46DE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93643-DED1-4714-A048-DACD59709238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428625" y="1214438"/>
            <a:ext cx="8286750" cy="1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4"/>
          <p:cNvCxnSpPr/>
          <p:nvPr userDrawn="1"/>
        </p:nvCxnSpPr>
        <p:spPr>
          <a:xfrm>
            <a:off x="428625" y="6286500"/>
            <a:ext cx="8286750" cy="1588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 userDrawn="1"/>
        </p:nvSpPr>
        <p:spPr>
          <a:xfrm>
            <a:off x="357188" y="6357938"/>
            <a:ext cx="5500687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CH" sz="1200" dirty="0">
                <a:latin typeface="+mn-lt"/>
              </a:rPr>
              <a:t>Peter Eisenhut, Aktuelle Volkswirtschaftslehre</a:t>
            </a:r>
            <a:endParaRPr lang="de-DE" sz="1200" dirty="0">
              <a:latin typeface="+mn-lt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28596" y="142853"/>
            <a:ext cx="7215238" cy="114300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8286808" cy="857256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9478E-C078-49C4-822F-7796EE7F22EC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7E2D2-E6D3-4939-8853-13F1BECDF55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85D15-E050-41B3-8130-147EB193ACEF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00A95-8183-40AF-B58F-C5B8204891D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3B89B-4734-4A73-A9B7-29B397EE2E0F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D7018-3D86-4A64-B54E-8FCE5AE2D4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57F67-A5B5-4B10-9AB4-888BBAE3DE95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50EBD-1985-4580-90D5-1FBB6183882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8BFCD-11D1-4DA2-A1EB-53BAF3619666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57D87-669B-4210-9BDC-B557A8D3B5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B3663-131F-4090-94BE-455065521555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A2FD8-EB5B-41CE-A445-93DAD969BA1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1858A-E804-40FE-83BA-06DF25D25617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DD872-38BD-4E1E-A74D-0F25CA4D957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8D4BD-A7F6-44C8-9119-D1F3ED373063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5F32-B206-4C56-93AA-172C5E33870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8596D-12C6-4DD2-9E01-A08C56FB3943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A81A8-4080-491B-A163-D0A3A87CF33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AB4E1-98C3-4CA3-80D1-794644BD43C9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CF93E-73E5-4067-8023-3AA1CEC8038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D9376-16AB-4E83-B117-903BBB4BB842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558A8-880D-4BCF-B3A2-F045966413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58175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2"/>
          </p:nvPr>
        </p:nvSpPr>
        <p:spPr>
          <a:xfrm>
            <a:off x="468313" y="6308725"/>
            <a:ext cx="39719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CH"/>
              <a:t>Peter Eisenhut, Aktuelle Volkswirtschaftslehre</a:t>
            </a: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085F32-3CC5-4A55-A53A-E6E2A93B3167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35741DA-F17D-4D97-82C1-71FC37D6D43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ctrTitle"/>
          </p:nvPr>
        </p:nvSpPr>
        <p:spPr>
          <a:xfrm>
            <a:off x="428625" y="142875"/>
            <a:ext cx="7215188" cy="1143000"/>
          </a:xfrm>
        </p:spPr>
        <p:txBody>
          <a:bodyPr/>
          <a:lstStyle/>
          <a:p>
            <a:r>
              <a:rPr lang="de-CH" smtClean="0"/>
              <a:t>Bestimmungsfaktoren für Wechselkurse</a:t>
            </a:r>
            <a:endParaRPr lang="de-DE" sz="1600" smtClean="0"/>
          </a:p>
        </p:txBody>
      </p:sp>
      <p:graphicFrame>
        <p:nvGraphicFramePr>
          <p:cNvPr id="4" name="Diagramm 3"/>
          <p:cNvGraphicFramePr/>
          <p:nvPr/>
        </p:nvGraphicFramePr>
        <p:xfrm>
          <a:off x="1524000" y="1397000"/>
          <a:ext cx="6096000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feil nach unten 5"/>
          <p:cNvSpPr/>
          <p:nvPr/>
        </p:nvSpPr>
        <p:spPr>
          <a:xfrm>
            <a:off x="6588125" y="4797425"/>
            <a:ext cx="287338" cy="28733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Pfeil nach unten 6"/>
          <p:cNvSpPr/>
          <p:nvPr/>
        </p:nvSpPr>
        <p:spPr>
          <a:xfrm>
            <a:off x="2268538" y="4114800"/>
            <a:ext cx="287337" cy="288925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Pfeil nach unten 7"/>
          <p:cNvSpPr/>
          <p:nvPr/>
        </p:nvSpPr>
        <p:spPr>
          <a:xfrm>
            <a:off x="2268538" y="4797425"/>
            <a:ext cx="287337" cy="28733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Pfeil nach unten 8"/>
          <p:cNvSpPr/>
          <p:nvPr/>
        </p:nvSpPr>
        <p:spPr>
          <a:xfrm>
            <a:off x="4356100" y="4083050"/>
            <a:ext cx="287338" cy="28733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Pfeil nach unten 9"/>
          <p:cNvSpPr/>
          <p:nvPr/>
        </p:nvSpPr>
        <p:spPr>
          <a:xfrm>
            <a:off x="4379913" y="4749800"/>
            <a:ext cx="288925" cy="28733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Pfeil nach unten 10"/>
          <p:cNvSpPr/>
          <p:nvPr/>
        </p:nvSpPr>
        <p:spPr>
          <a:xfrm>
            <a:off x="6588125" y="4005263"/>
            <a:ext cx="287338" cy="28733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ctrTitle"/>
          </p:nvPr>
        </p:nvSpPr>
        <p:spPr>
          <a:xfrm>
            <a:off x="428625" y="142875"/>
            <a:ext cx="7215188" cy="1143000"/>
          </a:xfrm>
        </p:spPr>
        <p:txBody>
          <a:bodyPr/>
          <a:lstStyle/>
          <a:p>
            <a:r>
              <a:rPr lang="de-CH" smtClean="0"/>
              <a:t>Angebot und Nachfrage nach Franken</a:t>
            </a:r>
            <a:endParaRPr lang="de-DE" smtClean="0"/>
          </a:p>
        </p:txBody>
      </p:sp>
      <p:grpSp>
        <p:nvGrpSpPr>
          <p:cNvPr id="9219" name="Gruppieren 3"/>
          <p:cNvGrpSpPr>
            <a:grpSpLocks/>
          </p:cNvGrpSpPr>
          <p:nvPr/>
        </p:nvGrpSpPr>
        <p:grpSpPr bwMode="auto">
          <a:xfrm>
            <a:off x="468313" y="2024063"/>
            <a:ext cx="4175125" cy="3425159"/>
            <a:chOff x="285728" y="1762567"/>
            <a:chExt cx="2696784" cy="1571337"/>
          </a:xfrm>
        </p:grpSpPr>
        <p:grpSp>
          <p:nvGrpSpPr>
            <p:cNvPr id="9225" name="Gruppieren 41"/>
            <p:cNvGrpSpPr>
              <a:grpSpLocks/>
            </p:cNvGrpSpPr>
            <p:nvPr/>
          </p:nvGrpSpPr>
          <p:grpSpPr bwMode="auto">
            <a:xfrm>
              <a:off x="285728" y="1762567"/>
              <a:ext cx="2696784" cy="1571337"/>
              <a:chOff x="357166" y="2119757"/>
              <a:chExt cx="2696784" cy="1571337"/>
            </a:xfrm>
          </p:grpSpPr>
          <p:sp>
            <p:nvSpPr>
              <p:cNvPr id="9229" name="Textfeld 8"/>
              <p:cNvSpPr txBox="1">
                <a:spLocks noChangeArrowheads="1"/>
              </p:cNvSpPr>
              <p:nvPr/>
            </p:nvSpPr>
            <p:spPr bwMode="auto">
              <a:xfrm>
                <a:off x="1705558" y="2648340"/>
                <a:ext cx="357190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de-CH" sz="1100"/>
                  <a:t>A</a:t>
                </a:r>
                <a:endParaRPr lang="de-DE" sz="1100"/>
              </a:p>
            </p:txBody>
          </p:sp>
          <p:grpSp>
            <p:nvGrpSpPr>
              <p:cNvPr id="9230" name="Gruppieren 24"/>
              <p:cNvGrpSpPr>
                <a:grpSpLocks/>
              </p:cNvGrpSpPr>
              <p:nvPr/>
            </p:nvGrpSpPr>
            <p:grpSpPr bwMode="auto">
              <a:xfrm>
                <a:off x="357166" y="2119757"/>
                <a:ext cx="2696784" cy="1571337"/>
                <a:chOff x="357166" y="3262765"/>
                <a:chExt cx="2696784" cy="1571337"/>
              </a:xfrm>
            </p:grpSpPr>
            <p:cxnSp>
              <p:nvCxnSpPr>
                <p:cNvPr id="11" name="Gerade Verbindung mit Pfeil 7"/>
                <p:cNvCxnSpPr/>
                <p:nvPr/>
              </p:nvCxnSpPr>
              <p:spPr>
                <a:xfrm rot="5400000" flipH="1" flipV="1">
                  <a:off x="-339" y="4143479"/>
                  <a:ext cx="1286154" cy="1025"/>
                </a:xfrm>
                <a:prstGeom prst="straightConnector1">
                  <a:avLst/>
                </a:prstGeom>
                <a:ln w="190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Gerade Verbindung mit Pfeil 11"/>
                <p:cNvCxnSpPr/>
                <p:nvPr/>
              </p:nvCxnSpPr>
              <p:spPr>
                <a:xfrm>
                  <a:off x="643250" y="4786340"/>
                  <a:ext cx="1714457" cy="1457"/>
                </a:xfrm>
                <a:prstGeom prst="straightConnector1">
                  <a:avLst/>
                </a:prstGeom>
                <a:ln w="190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Gerade Verbindung 12"/>
                <p:cNvCxnSpPr/>
                <p:nvPr/>
              </p:nvCxnSpPr>
              <p:spPr>
                <a:xfrm>
                  <a:off x="785780" y="3715031"/>
                  <a:ext cx="1143313" cy="928566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Gerade Verbindung 13"/>
                <p:cNvCxnSpPr/>
                <p:nvPr/>
              </p:nvCxnSpPr>
              <p:spPr>
                <a:xfrm flipV="1">
                  <a:off x="928310" y="3786403"/>
                  <a:ext cx="857229" cy="785821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235" name="Textfeld 14"/>
                <p:cNvSpPr txBox="1">
                  <a:spLocks noChangeArrowheads="1"/>
                </p:cNvSpPr>
                <p:nvPr/>
              </p:nvSpPr>
              <p:spPr bwMode="auto">
                <a:xfrm>
                  <a:off x="642918" y="3786182"/>
                  <a:ext cx="357190" cy="2616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de-CH" sz="1100"/>
                    <a:t>NF</a:t>
                  </a:r>
                  <a:endParaRPr lang="de-DE" sz="1100"/>
                </a:p>
              </p:txBody>
            </p:sp>
            <p:sp>
              <p:nvSpPr>
                <p:cNvPr id="9236" name="Textfeld 15"/>
                <p:cNvSpPr txBox="1">
                  <a:spLocks noChangeArrowheads="1"/>
                </p:cNvSpPr>
                <p:nvPr/>
              </p:nvSpPr>
              <p:spPr bwMode="auto">
                <a:xfrm>
                  <a:off x="357166" y="3262765"/>
                  <a:ext cx="714380" cy="1976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de-CH" sz="1100" dirty="0">
                      <a:latin typeface="+mn-lt"/>
                    </a:rPr>
                    <a:t>Wechselkurs CHF</a:t>
                  </a:r>
                  <a:endParaRPr lang="de-DE" sz="1100" dirty="0">
                    <a:latin typeface="+mn-lt"/>
                  </a:endParaRPr>
                </a:p>
              </p:txBody>
            </p:sp>
            <p:sp>
              <p:nvSpPr>
                <p:cNvPr id="9237" name="Textfeld 16"/>
                <p:cNvSpPr txBox="1">
                  <a:spLocks noChangeArrowheads="1"/>
                </p:cNvSpPr>
                <p:nvPr/>
              </p:nvSpPr>
              <p:spPr bwMode="auto">
                <a:xfrm>
                  <a:off x="2339570" y="4714085"/>
                  <a:ext cx="714380" cy="12001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de-CH" sz="1100" dirty="0">
                      <a:latin typeface="+mn-lt"/>
                    </a:rPr>
                    <a:t>Menge</a:t>
                  </a:r>
                  <a:endParaRPr lang="de-DE" sz="1100" dirty="0">
                    <a:latin typeface="+mn-lt"/>
                  </a:endParaRPr>
                </a:p>
              </p:txBody>
            </p:sp>
          </p:grpSp>
        </p:grpSp>
        <p:grpSp>
          <p:nvGrpSpPr>
            <p:cNvPr id="9226" name="Gruppieren 72"/>
            <p:cNvGrpSpPr>
              <a:grpSpLocks/>
            </p:cNvGrpSpPr>
            <p:nvPr/>
          </p:nvGrpSpPr>
          <p:grpSpPr bwMode="auto">
            <a:xfrm>
              <a:off x="571480" y="2676834"/>
              <a:ext cx="714380" cy="616538"/>
              <a:chOff x="571480" y="2676834"/>
              <a:chExt cx="714380" cy="616538"/>
            </a:xfrm>
          </p:grpSpPr>
          <p:cxnSp>
            <p:nvCxnSpPr>
              <p:cNvPr id="7" name="Gerade Verbindung 6"/>
              <p:cNvCxnSpPr/>
              <p:nvPr/>
            </p:nvCxnSpPr>
            <p:spPr>
              <a:xfrm>
                <a:off x="571813" y="2676567"/>
                <a:ext cx="713673" cy="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Gerade Verbindung 7"/>
              <p:cNvCxnSpPr/>
              <p:nvPr/>
            </p:nvCxnSpPr>
            <p:spPr>
              <a:xfrm rot="5400000">
                <a:off x="984703" y="2992643"/>
                <a:ext cx="601565" cy="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8" name="Tabelle 17"/>
          <p:cNvGraphicFramePr>
            <a:graphicFrameLocks noGrp="1"/>
          </p:cNvGraphicFramePr>
          <p:nvPr/>
        </p:nvGraphicFramePr>
        <p:xfrm>
          <a:off x="3635896" y="1700808"/>
          <a:ext cx="4824536" cy="33313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2268"/>
                <a:gridCol w="2412268"/>
              </a:tblGrid>
              <a:tr h="511924">
                <a:tc>
                  <a:txBody>
                    <a:bodyPr/>
                    <a:lstStyle/>
                    <a:p>
                      <a:r>
                        <a:rPr lang="de-CH" sz="1400" b="1" dirty="0" smtClean="0">
                          <a:latin typeface="+mn-lt"/>
                        </a:rPr>
                        <a:t>Nachfrage nach Franken</a:t>
                      </a:r>
                      <a:endParaRPr lang="de-DE" sz="1400" b="1" dirty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b="1" dirty="0" smtClean="0">
                          <a:latin typeface="+mn-lt"/>
                        </a:rPr>
                        <a:t>Angebot</a:t>
                      </a:r>
                      <a:r>
                        <a:rPr lang="de-CH" sz="1400" b="1" baseline="0" dirty="0" smtClean="0">
                          <a:latin typeface="+mn-lt"/>
                        </a:rPr>
                        <a:t> von Franken</a:t>
                      </a:r>
                      <a:endParaRPr lang="de-DE" sz="14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4040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de-CH" sz="1400" dirty="0" smtClean="0">
                          <a:latin typeface="+mn-lt"/>
                        </a:rPr>
                        <a:t> Exporte</a:t>
                      </a:r>
                    </a:p>
                    <a:p>
                      <a:pPr marL="85725" indent="-85725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de-CH" sz="1400" dirty="0" smtClean="0">
                          <a:latin typeface="+mn-lt"/>
                        </a:rPr>
                        <a:t>Arbeits- und Kapitalerträge</a:t>
                      </a:r>
                      <a:r>
                        <a:rPr lang="de-CH" sz="1400" baseline="0" dirty="0" smtClean="0">
                          <a:latin typeface="+mn-lt"/>
                        </a:rPr>
                        <a:t> aus dem Ausland</a:t>
                      </a:r>
                    </a:p>
                    <a:p>
                      <a:pPr marL="85725" indent="-85725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de-CH" sz="1400" baseline="0" dirty="0" smtClean="0">
                          <a:latin typeface="+mn-lt"/>
                        </a:rPr>
                        <a:t>Ausländische </a:t>
                      </a:r>
                      <a:r>
                        <a:rPr lang="de-CH" sz="1400" baseline="0" dirty="0" err="1" smtClean="0">
                          <a:latin typeface="+mn-lt"/>
                        </a:rPr>
                        <a:t>Portfolioinvestitionen</a:t>
                      </a:r>
                      <a:r>
                        <a:rPr lang="de-CH" sz="1400" baseline="0" dirty="0" smtClean="0">
                          <a:latin typeface="+mn-lt"/>
                        </a:rPr>
                        <a:t> in der Schweiz</a:t>
                      </a:r>
                    </a:p>
                    <a:p>
                      <a:pPr marL="85725" indent="-85725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de-CH" sz="1400" baseline="0" dirty="0" smtClean="0">
                          <a:latin typeface="+mn-lt"/>
                        </a:rPr>
                        <a:t>Ausländische Direktinvestitionen in der Schweiz</a:t>
                      </a:r>
                    </a:p>
                    <a:p>
                      <a:pPr marL="85725" indent="-85725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de-CH" sz="1400" baseline="0" dirty="0" smtClean="0">
                          <a:latin typeface="+mn-lt"/>
                        </a:rPr>
                        <a:t>Übriger Kapitalimport</a:t>
                      </a:r>
                    </a:p>
                    <a:p>
                      <a:pPr marL="85725" indent="-85725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de-CH" sz="1400" baseline="0" dirty="0" smtClean="0">
                          <a:latin typeface="+mn-lt"/>
                        </a:rPr>
                        <a:t>Devisenverkäufe der SNB</a:t>
                      </a:r>
                      <a:endParaRPr lang="de-DE" sz="1400" dirty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de-CH" sz="1400" dirty="0" smtClean="0">
                          <a:latin typeface="+mn-lt"/>
                        </a:rPr>
                        <a:t> Importe</a:t>
                      </a:r>
                    </a:p>
                    <a:p>
                      <a:pPr marL="85725" indent="-85725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de-CH" sz="1400" dirty="0" smtClean="0">
                          <a:latin typeface="+mn-lt"/>
                        </a:rPr>
                        <a:t>Arbeits- und Kapitalerträge</a:t>
                      </a:r>
                      <a:r>
                        <a:rPr lang="de-CH" sz="1400" baseline="0" dirty="0" smtClean="0">
                          <a:latin typeface="+mn-lt"/>
                        </a:rPr>
                        <a:t> an das Ausland</a:t>
                      </a:r>
                    </a:p>
                    <a:p>
                      <a:pPr marL="85725" indent="-85725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de-CH" sz="1400" baseline="0" dirty="0" smtClean="0">
                          <a:latin typeface="+mn-lt"/>
                        </a:rPr>
                        <a:t>Schweizerische </a:t>
                      </a:r>
                      <a:r>
                        <a:rPr lang="de-CH" sz="1400" baseline="0" dirty="0" err="1" smtClean="0">
                          <a:latin typeface="+mn-lt"/>
                        </a:rPr>
                        <a:t>Portfolioin-vestitionen</a:t>
                      </a:r>
                      <a:r>
                        <a:rPr lang="de-CH" sz="1400" baseline="0" dirty="0" smtClean="0">
                          <a:latin typeface="+mn-lt"/>
                        </a:rPr>
                        <a:t> im Ausland</a:t>
                      </a:r>
                    </a:p>
                    <a:p>
                      <a:pPr marL="85725" indent="-85725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de-CH" sz="1400" baseline="0" dirty="0" smtClean="0">
                          <a:latin typeface="+mn-lt"/>
                        </a:rPr>
                        <a:t>Schweizerische </a:t>
                      </a:r>
                      <a:r>
                        <a:rPr lang="de-CH" sz="1400" baseline="0" dirty="0" err="1" smtClean="0">
                          <a:latin typeface="+mn-lt"/>
                        </a:rPr>
                        <a:t>Direktin-vestitionen</a:t>
                      </a:r>
                      <a:r>
                        <a:rPr lang="de-CH" sz="1400" baseline="0" dirty="0" smtClean="0">
                          <a:latin typeface="+mn-lt"/>
                        </a:rPr>
                        <a:t> im Ausland</a:t>
                      </a:r>
                    </a:p>
                    <a:p>
                      <a:pPr marL="85725" indent="-85725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de-CH" sz="1400" baseline="0" dirty="0" smtClean="0">
                          <a:latin typeface="+mn-lt"/>
                        </a:rPr>
                        <a:t>Übriger Kapitalexport</a:t>
                      </a:r>
                    </a:p>
                    <a:p>
                      <a:pPr marL="85725" indent="-85725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de-CH" sz="1400" baseline="0" dirty="0" smtClean="0">
                          <a:latin typeface="+mn-lt"/>
                        </a:rPr>
                        <a:t>Devisenkäufe der SNB</a:t>
                      </a:r>
                      <a:endParaRPr lang="de-DE" sz="1400" dirty="0" smtClean="0">
                        <a:latin typeface="+mn-lt"/>
                      </a:endParaRPr>
                    </a:p>
                    <a:p>
                      <a:endParaRPr lang="de-DE" sz="14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ctrTitle"/>
          </p:nvPr>
        </p:nvSpPr>
        <p:spPr>
          <a:xfrm>
            <a:off x="428625" y="142875"/>
            <a:ext cx="7215188" cy="1143000"/>
          </a:xfrm>
        </p:spPr>
        <p:txBody>
          <a:bodyPr/>
          <a:lstStyle/>
          <a:p>
            <a:r>
              <a:rPr lang="de-CH" smtClean="0"/>
              <a:t>Nachfrage nach Franken steigt</a:t>
            </a:r>
            <a:br>
              <a:rPr lang="de-CH" smtClean="0"/>
            </a:br>
            <a:r>
              <a:rPr lang="de-CH" smtClean="0"/>
              <a:t>oder Angebot sinkt</a:t>
            </a:r>
            <a:endParaRPr lang="de-DE" smtClean="0"/>
          </a:p>
        </p:txBody>
      </p:sp>
      <p:sp>
        <p:nvSpPr>
          <p:cNvPr id="33" name="Textfeld 32"/>
          <p:cNvSpPr txBox="1"/>
          <p:nvPr/>
        </p:nvSpPr>
        <p:spPr>
          <a:xfrm>
            <a:off x="3995738" y="2133600"/>
            <a:ext cx="4608512" cy="2676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de-CH" sz="1400" b="1" dirty="0">
                <a:latin typeface="+mn-lt"/>
              </a:rPr>
              <a:t>Konsequenzen:</a:t>
            </a:r>
          </a:p>
          <a:p>
            <a:pPr>
              <a:defRPr/>
            </a:pPr>
            <a:endParaRPr lang="de-CH" sz="1400" b="1" dirty="0">
              <a:latin typeface="+mn-lt"/>
            </a:endParaRP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de-CH" sz="1400" dirty="0">
                <a:latin typeface="+mn-lt"/>
              </a:rPr>
              <a:t>Ausfuhr-, Absatz- und Beschäftigungsprobleme in der  Exportwirtschaft</a:t>
            </a:r>
          </a:p>
          <a:p>
            <a:pPr marL="85725" indent="-85725">
              <a:defRPr/>
            </a:pPr>
            <a:endParaRPr lang="de-CH" sz="1400" dirty="0">
              <a:latin typeface="+mn-lt"/>
            </a:endParaRP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de-CH" sz="1400" dirty="0">
                <a:latin typeface="+mn-lt"/>
              </a:rPr>
              <a:t>Billigere Importe (Ferien im Ausland werden billiger)</a:t>
            </a:r>
          </a:p>
          <a:p>
            <a:pPr marL="85725" indent="-85725">
              <a:defRPr/>
            </a:pPr>
            <a:endParaRPr lang="de-CH" sz="1400" dirty="0">
              <a:latin typeface="+mn-lt"/>
            </a:endParaRP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de-CH" sz="1400" dirty="0">
                <a:latin typeface="+mn-lt"/>
              </a:rPr>
              <a:t>Senkt die Inflation, erhöht die Deflationsgefahren</a:t>
            </a:r>
          </a:p>
          <a:p>
            <a:pPr marL="85725" indent="-85725">
              <a:defRPr/>
            </a:pPr>
            <a:endParaRPr lang="de-CH" sz="1400" dirty="0">
              <a:latin typeface="+mn-lt"/>
            </a:endParaRP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de-CH" sz="1400" dirty="0">
                <a:latin typeface="+mn-lt"/>
              </a:rPr>
              <a:t>Dämpft die Konjunktur</a:t>
            </a:r>
          </a:p>
          <a:p>
            <a:pPr marL="85725" indent="-85725">
              <a:buFont typeface="Arial" pitchFamily="34" charset="0"/>
              <a:buChar char="•"/>
              <a:defRPr/>
            </a:pPr>
            <a:endParaRPr lang="de-CH" sz="1400" dirty="0">
              <a:latin typeface="+mn-lt"/>
            </a:endParaRPr>
          </a:p>
          <a:p>
            <a:pPr>
              <a:defRPr/>
            </a:pPr>
            <a:endParaRPr lang="de-DE" sz="1400" dirty="0">
              <a:latin typeface="+mn-lt"/>
            </a:endParaRPr>
          </a:p>
        </p:txBody>
      </p:sp>
      <p:grpSp>
        <p:nvGrpSpPr>
          <p:cNvPr id="10244" name="Gruppieren 59"/>
          <p:cNvGrpSpPr>
            <a:grpSpLocks/>
          </p:cNvGrpSpPr>
          <p:nvPr/>
        </p:nvGrpSpPr>
        <p:grpSpPr bwMode="auto">
          <a:xfrm>
            <a:off x="468313" y="1773238"/>
            <a:ext cx="4751387" cy="3403600"/>
            <a:chOff x="467544" y="1943351"/>
            <a:chExt cx="2725806" cy="1604150"/>
          </a:xfrm>
        </p:grpSpPr>
        <p:grpSp>
          <p:nvGrpSpPr>
            <p:cNvPr id="10245" name="Gruppieren 33"/>
            <p:cNvGrpSpPr>
              <a:grpSpLocks/>
            </p:cNvGrpSpPr>
            <p:nvPr/>
          </p:nvGrpSpPr>
          <p:grpSpPr bwMode="auto">
            <a:xfrm>
              <a:off x="467544" y="1943351"/>
              <a:ext cx="2725806" cy="1604150"/>
              <a:chOff x="285728" y="1742139"/>
              <a:chExt cx="2725806" cy="1604150"/>
            </a:xfrm>
          </p:grpSpPr>
          <p:grpSp>
            <p:nvGrpSpPr>
              <p:cNvPr id="10252" name="Gruppieren 41"/>
              <p:cNvGrpSpPr>
                <a:grpSpLocks/>
              </p:cNvGrpSpPr>
              <p:nvPr/>
            </p:nvGrpSpPr>
            <p:grpSpPr bwMode="auto">
              <a:xfrm>
                <a:off x="285728" y="1742139"/>
                <a:ext cx="2725806" cy="1604150"/>
                <a:chOff x="357166" y="2099329"/>
                <a:chExt cx="2725806" cy="1604150"/>
              </a:xfrm>
            </p:grpSpPr>
            <p:sp>
              <p:nvSpPr>
                <p:cNvPr id="10256" name="Textfeld 38"/>
                <p:cNvSpPr txBox="1">
                  <a:spLocks noChangeArrowheads="1"/>
                </p:cNvSpPr>
                <p:nvPr/>
              </p:nvSpPr>
              <p:spPr bwMode="auto">
                <a:xfrm>
                  <a:off x="1720069" y="2676188"/>
                  <a:ext cx="357190" cy="2616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de-CH" sz="1100"/>
                    <a:t>A</a:t>
                  </a:r>
                  <a:endParaRPr lang="de-DE" sz="1100"/>
                </a:p>
              </p:txBody>
            </p:sp>
            <p:grpSp>
              <p:nvGrpSpPr>
                <p:cNvPr id="10257" name="Gruppieren 24"/>
                <p:cNvGrpSpPr>
                  <a:grpSpLocks/>
                </p:cNvGrpSpPr>
                <p:nvPr/>
              </p:nvGrpSpPr>
              <p:grpSpPr bwMode="auto">
                <a:xfrm>
                  <a:off x="357166" y="2099329"/>
                  <a:ext cx="2725806" cy="1604150"/>
                  <a:chOff x="357166" y="3242337"/>
                  <a:chExt cx="2725806" cy="1604150"/>
                </a:xfrm>
              </p:grpSpPr>
              <p:cxnSp>
                <p:nvCxnSpPr>
                  <p:cNvPr id="41" name="Gerade Verbindung mit Pfeil 7"/>
                  <p:cNvCxnSpPr/>
                  <p:nvPr/>
                </p:nvCxnSpPr>
                <p:spPr>
                  <a:xfrm rot="5400000" flipH="1" flipV="1">
                    <a:off x="53" y="4143386"/>
                    <a:ext cx="1286163" cy="1821"/>
                  </a:xfrm>
                  <a:prstGeom prst="straightConnector1">
                    <a:avLst/>
                  </a:prstGeom>
                  <a:ln w="19050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Gerade Verbindung mit Pfeil 41"/>
                  <p:cNvCxnSpPr/>
                  <p:nvPr/>
                </p:nvCxnSpPr>
                <p:spPr>
                  <a:xfrm>
                    <a:off x="643134" y="4786631"/>
                    <a:ext cx="1713988" cy="1496"/>
                  </a:xfrm>
                  <a:prstGeom prst="straightConnector1">
                    <a:avLst/>
                  </a:prstGeom>
                  <a:ln w="19050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Gerade Verbindung 42"/>
                  <p:cNvCxnSpPr/>
                  <p:nvPr/>
                </p:nvCxnSpPr>
                <p:spPr>
                  <a:xfrm>
                    <a:off x="786118" y="3714454"/>
                    <a:ext cx="1142963" cy="92927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Gerade Verbindung 43"/>
                  <p:cNvCxnSpPr/>
                  <p:nvPr/>
                </p:nvCxnSpPr>
                <p:spPr>
                  <a:xfrm flipV="1">
                    <a:off x="929103" y="3786281"/>
                    <a:ext cx="856994" cy="785615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262" name="Textfeld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2918" y="3786182"/>
                    <a:ext cx="357190" cy="2616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de-CH" sz="1100"/>
                      <a:t>NF</a:t>
                    </a:r>
                    <a:endParaRPr lang="de-DE" sz="1100"/>
                  </a:p>
                </p:txBody>
              </p:sp>
              <p:sp>
                <p:nvSpPr>
                  <p:cNvPr id="10263" name="Textfeld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7166" y="3242337"/>
                    <a:ext cx="914956" cy="14505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de-CH" sz="1400" dirty="0">
                        <a:latin typeface="+mn-lt"/>
                      </a:rPr>
                      <a:t>Wechselkurs CHF</a:t>
                    </a:r>
                    <a:endParaRPr lang="de-DE" sz="1400" dirty="0">
                      <a:latin typeface="+mn-lt"/>
                    </a:endParaRPr>
                  </a:p>
                </p:txBody>
              </p:sp>
              <p:sp>
                <p:nvSpPr>
                  <p:cNvPr id="10264" name="Textfeld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68592" y="4701451"/>
                    <a:ext cx="714380" cy="1450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de-CH" sz="1400" dirty="0">
                        <a:latin typeface="+mn-lt"/>
                      </a:rPr>
                      <a:t>Menge</a:t>
                    </a:r>
                    <a:endParaRPr lang="de-DE" sz="1400" dirty="0">
                      <a:latin typeface="+mn-lt"/>
                    </a:endParaRPr>
                  </a:p>
                </p:txBody>
              </p:sp>
            </p:grpSp>
          </p:grpSp>
          <p:grpSp>
            <p:nvGrpSpPr>
              <p:cNvPr id="10253" name="Gruppieren 72"/>
              <p:cNvGrpSpPr>
                <a:grpSpLocks/>
              </p:cNvGrpSpPr>
              <p:nvPr/>
            </p:nvGrpSpPr>
            <p:grpSpPr bwMode="auto">
              <a:xfrm>
                <a:off x="571480" y="2285984"/>
                <a:ext cx="714380" cy="1007388"/>
                <a:chOff x="571480" y="2285984"/>
                <a:chExt cx="714380" cy="1007388"/>
              </a:xfrm>
            </p:grpSpPr>
            <p:cxnSp>
              <p:nvCxnSpPr>
                <p:cNvPr id="37" name="Gerade Verbindung 36"/>
                <p:cNvCxnSpPr/>
                <p:nvPr/>
              </p:nvCxnSpPr>
              <p:spPr>
                <a:xfrm>
                  <a:off x="571696" y="2688617"/>
                  <a:ext cx="714010" cy="0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Gerade Verbindung 37"/>
                <p:cNvCxnSpPr/>
                <p:nvPr/>
              </p:nvCxnSpPr>
              <p:spPr>
                <a:xfrm rot="16200000" flipH="1">
                  <a:off x="777156" y="2784616"/>
                  <a:ext cx="1007083" cy="10018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8" name="Gerade Verbindung 47"/>
            <p:cNvCxnSpPr/>
            <p:nvPr/>
          </p:nvCxnSpPr>
          <p:spPr>
            <a:xfrm>
              <a:off x="1074088" y="2170057"/>
              <a:ext cx="1169374" cy="9996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48"/>
            <p:cNvCxnSpPr/>
            <p:nvPr/>
          </p:nvCxnSpPr>
          <p:spPr>
            <a:xfrm flipV="1">
              <a:off x="832745" y="2272561"/>
              <a:ext cx="856995" cy="7863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mit Pfeil 49"/>
            <p:cNvCxnSpPr/>
            <p:nvPr/>
          </p:nvCxnSpPr>
          <p:spPr>
            <a:xfrm rot="16200000" flipV="1">
              <a:off x="1529094" y="2415825"/>
              <a:ext cx="214735" cy="21402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mit Pfeil 50"/>
            <p:cNvCxnSpPr/>
            <p:nvPr/>
          </p:nvCxnSpPr>
          <p:spPr>
            <a:xfrm flipV="1">
              <a:off x="1110517" y="2415468"/>
              <a:ext cx="204913" cy="202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/>
            <p:nvPr/>
          </p:nvCxnSpPr>
          <p:spPr>
            <a:xfrm>
              <a:off x="743494" y="2487295"/>
              <a:ext cx="714010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mit Pfeil 52"/>
            <p:cNvCxnSpPr/>
            <p:nvPr/>
          </p:nvCxnSpPr>
          <p:spPr>
            <a:xfrm rot="5400000" flipH="1" flipV="1">
              <a:off x="494011" y="2665580"/>
              <a:ext cx="356893" cy="182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ctrTitle"/>
          </p:nvPr>
        </p:nvSpPr>
        <p:spPr>
          <a:xfrm>
            <a:off x="428625" y="142875"/>
            <a:ext cx="7215188" cy="1143000"/>
          </a:xfrm>
        </p:spPr>
        <p:txBody>
          <a:bodyPr/>
          <a:lstStyle/>
          <a:p>
            <a:r>
              <a:rPr lang="de-CH" smtClean="0"/>
              <a:t>Nachfrage nach Franken sinkt </a:t>
            </a:r>
            <a:br>
              <a:rPr lang="de-CH" smtClean="0"/>
            </a:br>
            <a:r>
              <a:rPr lang="de-CH" smtClean="0"/>
              <a:t>oder Angebot steigt</a:t>
            </a:r>
            <a:endParaRPr lang="de-DE" smtClean="0"/>
          </a:p>
        </p:txBody>
      </p:sp>
      <p:grpSp>
        <p:nvGrpSpPr>
          <p:cNvPr id="11267" name="Gruppieren 38"/>
          <p:cNvGrpSpPr>
            <a:grpSpLocks/>
          </p:cNvGrpSpPr>
          <p:nvPr/>
        </p:nvGrpSpPr>
        <p:grpSpPr bwMode="auto">
          <a:xfrm>
            <a:off x="468313" y="1700212"/>
            <a:ext cx="4967287" cy="3535378"/>
            <a:chOff x="513916" y="3008272"/>
            <a:chExt cx="2693712" cy="1688597"/>
          </a:xfrm>
        </p:grpSpPr>
        <p:grpSp>
          <p:nvGrpSpPr>
            <p:cNvPr id="11269" name="Gruppieren 18"/>
            <p:cNvGrpSpPr>
              <a:grpSpLocks/>
            </p:cNvGrpSpPr>
            <p:nvPr/>
          </p:nvGrpSpPr>
          <p:grpSpPr bwMode="auto">
            <a:xfrm>
              <a:off x="513916" y="3008272"/>
              <a:ext cx="2693712" cy="1688597"/>
              <a:chOff x="332100" y="1654932"/>
              <a:chExt cx="2693712" cy="1688597"/>
            </a:xfrm>
          </p:grpSpPr>
          <p:grpSp>
            <p:nvGrpSpPr>
              <p:cNvPr id="11276" name="Gruppieren 41"/>
              <p:cNvGrpSpPr>
                <a:grpSpLocks/>
              </p:cNvGrpSpPr>
              <p:nvPr/>
            </p:nvGrpSpPr>
            <p:grpSpPr bwMode="auto">
              <a:xfrm>
                <a:off x="332100" y="1654932"/>
                <a:ext cx="2693712" cy="1688597"/>
                <a:chOff x="403538" y="2012122"/>
                <a:chExt cx="2693712" cy="1688597"/>
              </a:xfrm>
            </p:grpSpPr>
            <p:sp>
              <p:nvSpPr>
                <p:cNvPr id="11280" name="Textfeld 23"/>
                <p:cNvSpPr txBox="1">
                  <a:spLocks noChangeArrowheads="1"/>
                </p:cNvSpPr>
                <p:nvPr/>
              </p:nvSpPr>
              <p:spPr bwMode="auto">
                <a:xfrm>
                  <a:off x="1701955" y="2637092"/>
                  <a:ext cx="357190" cy="2616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de-CH" sz="1100"/>
                    <a:t>A</a:t>
                  </a:r>
                  <a:endParaRPr lang="de-DE" sz="1100"/>
                </a:p>
              </p:txBody>
            </p:sp>
            <p:grpSp>
              <p:nvGrpSpPr>
                <p:cNvPr id="11281" name="Gruppieren 24"/>
                <p:cNvGrpSpPr>
                  <a:grpSpLocks/>
                </p:cNvGrpSpPr>
                <p:nvPr/>
              </p:nvGrpSpPr>
              <p:grpSpPr bwMode="auto">
                <a:xfrm>
                  <a:off x="403538" y="2012122"/>
                  <a:ext cx="2693712" cy="1688597"/>
                  <a:chOff x="403538" y="3155130"/>
                  <a:chExt cx="2693712" cy="1688597"/>
                </a:xfrm>
              </p:grpSpPr>
              <p:cxnSp>
                <p:nvCxnSpPr>
                  <p:cNvPr id="26" name="Gerade Verbindung mit Pfeil 7"/>
                  <p:cNvCxnSpPr/>
                  <p:nvPr/>
                </p:nvCxnSpPr>
                <p:spPr>
                  <a:xfrm rot="5400000" flipH="1" flipV="1">
                    <a:off x="-119" y="4143007"/>
                    <a:ext cx="1285967" cy="1722"/>
                  </a:xfrm>
                  <a:prstGeom prst="straightConnector1">
                    <a:avLst/>
                  </a:prstGeom>
                  <a:ln w="19050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Gerade Verbindung mit Pfeil 26"/>
                  <p:cNvCxnSpPr/>
                  <p:nvPr/>
                </p:nvCxnSpPr>
                <p:spPr>
                  <a:xfrm>
                    <a:off x="642864" y="4786093"/>
                    <a:ext cx="1714885" cy="1516"/>
                  </a:xfrm>
                  <a:prstGeom prst="straightConnector1">
                    <a:avLst/>
                  </a:prstGeom>
                  <a:ln w="19050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Gerade Verbindung 27"/>
                  <p:cNvCxnSpPr/>
                  <p:nvPr/>
                </p:nvCxnSpPr>
                <p:spPr>
                  <a:xfrm>
                    <a:off x="785771" y="3714707"/>
                    <a:ext cx="1143257" cy="928838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Gerade Verbindung 28"/>
                  <p:cNvCxnSpPr/>
                  <p:nvPr/>
                </p:nvCxnSpPr>
                <p:spPr>
                  <a:xfrm flipV="1">
                    <a:off x="928678" y="3785982"/>
                    <a:ext cx="857442" cy="786289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286" name="Textfeld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2918" y="3786182"/>
                    <a:ext cx="357190" cy="2616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de-CH" sz="1100"/>
                      <a:t>NF</a:t>
                    </a:r>
                    <a:endParaRPr lang="de-DE" sz="1100"/>
                  </a:p>
                </p:txBody>
              </p:sp>
              <p:sp>
                <p:nvSpPr>
                  <p:cNvPr id="11287" name="Textfeld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538" y="3155130"/>
                    <a:ext cx="788325" cy="1470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de-CH" sz="1400" dirty="0">
                        <a:latin typeface="+mn-lt"/>
                      </a:rPr>
                      <a:t>Wechselkurs CHF</a:t>
                    </a:r>
                    <a:endParaRPr lang="de-DE" sz="1400" dirty="0">
                      <a:latin typeface="+mn-lt"/>
                    </a:endParaRPr>
                  </a:p>
                </p:txBody>
              </p:sp>
              <p:sp>
                <p:nvSpPr>
                  <p:cNvPr id="11288" name="Textfeld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82870" y="4696724"/>
                    <a:ext cx="714380" cy="1470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de-CH" sz="1400" dirty="0">
                        <a:latin typeface="+mn-lt"/>
                      </a:rPr>
                      <a:t>Menge</a:t>
                    </a:r>
                    <a:endParaRPr lang="de-DE" sz="1400" dirty="0">
                      <a:latin typeface="+mn-lt"/>
                    </a:endParaRPr>
                  </a:p>
                </p:txBody>
              </p:sp>
            </p:grpSp>
          </p:grpSp>
          <p:grpSp>
            <p:nvGrpSpPr>
              <p:cNvPr id="11277" name="Gruppieren 72"/>
              <p:cNvGrpSpPr>
                <a:grpSpLocks/>
              </p:cNvGrpSpPr>
              <p:nvPr/>
            </p:nvGrpSpPr>
            <p:grpSpPr bwMode="auto">
              <a:xfrm>
                <a:off x="571480" y="2682772"/>
                <a:ext cx="714380" cy="610600"/>
                <a:chOff x="571480" y="2682772"/>
                <a:chExt cx="714380" cy="610600"/>
              </a:xfrm>
            </p:grpSpPr>
            <p:cxnSp>
              <p:nvCxnSpPr>
                <p:cNvPr id="22" name="Gerade Verbindung 21"/>
                <p:cNvCxnSpPr/>
                <p:nvPr/>
              </p:nvCxnSpPr>
              <p:spPr>
                <a:xfrm>
                  <a:off x="571426" y="2683099"/>
                  <a:ext cx="714536" cy="0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Gerade Verbindung 22"/>
                <p:cNvCxnSpPr/>
                <p:nvPr/>
              </p:nvCxnSpPr>
              <p:spPr>
                <a:xfrm rot="5400000">
                  <a:off x="985322" y="2992838"/>
                  <a:ext cx="601280" cy="0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3" name="Gerade Verbindung 32"/>
            <p:cNvCxnSpPr/>
            <p:nvPr/>
          </p:nvCxnSpPr>
          <p:spPr>
            <a:xfrm rot="10800000">
              <a:off x="863436" y="3832473"/>
              <a:ext cx="892739" cy="7385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/>
          </p:nvCxnSpPr>
          <p:spPr>
            <a:xfrm flipV="1">
              <a:off x="1253417" y="3791529"/>
              <a:ext cx="857442" cy="7263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mit Pfeil 34"/>
            <p:cNvCxnSpPr/>
            <p:nvPr/>
          </p:nvCxnSpPr>
          <p:spPr>
            <a:xfrm rot="10800000" flipV="1">
              <a:off x="932307" y="3782430"/>
              <a:ext cx="178203" cy="11828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mit Pfeil 35"/>
            <p:cNvCxnSpPr/>
            <p:nvPr/>
          </p:nvCxnSpPr>
          <p:spPr>
            <a:xfrm rot="16200000" flipH="1">
              <a:off x="1682318" y="3853524"/>
              <a:ext cx="142548" cy="1429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36"/>
            <p:cNvCxnSpPr/>
            <p:nvPr/>
          </p:nvCxnSpPr>
          <p:spPr>
            <a:xfrm>
              <a:off x="753242" y="4342007"/>
              <a:ext cx="714535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mit Pfeil 37"/>
            <p:cNvCxnSpPr/>
            <p:nvPr/>
          </p:nvCxnSpPr>
          <p:spPr>
            <a:xfrm rot="5400000">
              <a:off x="540101" y="4209972"/>
              <a:ext cx="285096" cy="17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feld 39"/>
          <p:cNvSpPr txBox="1"/>
          <p:nvPr/>
        </p:nvSpPr>
        <p:spPr>
          <a:xfrm>
            <a:off x="4643438" y="1773238"/>
            <a:ext cx="4032250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de-CH" sz="1400" b="1" dirty="0">
                <a:latin typeface="+mn-lt"/>
              </a:rPr>
              <a:t>Konsequenzen:</a:t>
            </a:r>
          </a:p>
          <a:p>
            <a:pPr>
              <a:defRPr/>
            </a:pPr>
            <a:endParaRPr lang="de-CH" sz="1400" b="1" dirty="0">
              <a:latin typeface="+mn-lt"/>
            </a:endParaRP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de-CH" sz="1400" dirty="0">
                <a:latin typeface="+mn-lt"/>
              </a:rPr>
              <a:t>Ausfuhr, Absatz und Beschäftigung in der  Exportwirtschaft nehmen zu</a:t>
            </a:r>
          </a:p>
          <a:p>
            <a:pPr marL="85725" indent="-85725">
              <a:defRPr/>
            </a:pPr>
            <a:endParaRPr lang="de-CH" sz="1400" dirty="0">
              <a:latin typeface="+mn-lt"/>
            </a:endParaRP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de-CH" sz="1400" dirty="0">
                <a:latin typeface="+mn-lt"/>
              </a:rPr>
              <a:t>Teurere Importe (Ferien im Ausland werden teurer)</a:t>
            </a:r>
          </a:p>
          <a:p>
            <a:pPr marL="85725" indent="-85725">
              <a:defRPr/>
            </a:pPr>
            <a:endParaRPr lang="de-CH" sz="1400" dirty="0">
              <a:latin typeface="+mn-lt"/>
            </a:endParaRP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de-CH" sz="1400" dirty="0">
                <a:latin typeface="+mn-lt"/>
              </a:rPr>
              <a:t>Erhöht die Inflationsgefahren (importierte Inflation)</a:t>
            </a:r>
          </a:p>
          <a:p>
            <a:pPr marL="85725" indent="-85725">
              <a:defRPr/>
            </a:pPr>
            <a:endParaRPr lang="de-CH" sz="1400" dirty="0">
              <a:latin typeface="+mn-lt"/>
            </a:endParaRP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de-CH" sz="1400" dirty="0">
                <a:latin typeface="+mn-lt"/>
              </a:rPr>
              <a:t>Stimuliert die Konjunktur</a:t>
            </a:r>
          </a:p>
          <a:p>
            <a:pPr marL="85725" indent="-85725">
              <a:buFont typeface="Arial" pitchFamily="34" charset="0"/>
              <a:buChar char="•"/>
              <a:defRPr/>
            </a:pPr>
            <a:endParaRPr lang="de-CH" sz="1400" dirty="0">
              <a:latin typeface="+mn-lt"/>
            </a:endParaRPr>
          </a:p>
          <a:p>
            <a:pPr>
              <a:defRPr/>
            </a:pPr>
            <a:endParaRPr lang="de-DE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ctrTitle"/>
          </p:nvPr>
        </p:nvSpPr>
        <p:spPr>
          <a:xfrm>
            <a:off x="428624" y="142875"/>
            <a:ext cx="8247831" cy="1143000"/>
          </a:xfrm>
        </p:spPr>
        <p:txBody>
          <a:bodyPr/>
          <a:lstStyle/>
          <a:p>
            <a:r>
              <a:rPr lang="de-CH" dirty="0" smtClean="0"/>
              <a:t>Nomineller und realer Frankenkurs</a:t>
            </a:r>
            <a:br>
              <a:rPr lang="de-CH" dirty="0" smtClean="0"/>
            </a:br>
            <a:r>
              <a:rPr lang="de-CH" sz="1600" dirty="0" smtClean="0"/>
              <a:t>(54 Länder mit einem Anteil von mehr als 0.2% am Aussenhandel der CH, </a:t>
            </a:r>
            <a:r>
              <a:rPr lang="de-CH" sz="1600" dirty="0" smtClean="0"/>
              <a:t>indexiert </a:t>
            </a:r>
            <a:r>
              <a:rPr lang="de-CH" sz="1600" dirty="0" smtClean="0"/>
              <a:t>2000 = </a:t>
            </a:r>
            <a:r>
              <a:rPr lang="de-CH" sz="1600" dirty="0" smtClean="0"/>
              <a:t>100)</a:t>
            </a:r>
            <a:endParaRPr lang="de-DE" sz="1600" dirty="0" smtClean="0"/>
          </a:p>
        </p:txBody>
      </p:sp>
      <p:graphicFrame>
        <p:nvGraphicFramePr>
          <p:cNvPr id="4" name="Diagramm 3"/>
          <p:cNvGraphicFramePr>
            <a:graphicFrameLocks/>
          </p:cNvGraphicFramePr>
          <p:nvPr/>
        </p:nvGraphicFramePr>
        <p:xfrm>
          <a:off x="468313" y="1412875"/>
          <a:ext cx="8280400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ctrTitle"/>
          </p:nvPr>
        </p:nvSpPr>
        <p:spPr>
          <a:xfrm>
            <a:off x="428625" y="142875"/>
            <a:ext cx="7215188" cy="1143000"/>
          </a:xfrm>
        </p:spPr>
        <p:txBody>
          <a:bodyPr/>
          <a:lstStyle/>
          <a:p>
            <a:r>
              <a:rPr lang="de-CH" dirty="0" smtClean="0"/>
              <a:t>Ausgewählte Devisenkurse </a:t>
            </a:r>
            <a:br>
              <a:rPr lang="de-CH" dirty="0" smtClean="0"/>
            </a:br>
            <a:r>
              <a:rPr lang="de-CH" sz="1600" dirty="0" smtClean="0"/>
              <a:t>(Am 6. Sept. 2011 setzt SNB Untergrenze für Euro bei 1.20 fest. Am 15. Jan. 2015 hat sie die Untergrenze aufgehoben)</a:t>
            </a:r>
            <a:endParaRPr lang="de-DE" sz="1600" dirty="0" smtClean="0"/>
          </a:p>
        </p:txBody>
      </p:sp>
      <p:graphicFrame>
        <p:nvGraphicFramePr>
          <p:cNvPr id="4" name="Diagramm 3"/>
          <p:cNvGraphicFramePr>
            <a:graphicFrameLocks/>
          </p:cNvGraphicFramePr>
          <p:nvPr/>
        </p:nvGraphicFramePr>
        <p:xfrm>
          <a:off x="539552" y="1412776"/>
          <a:ext cx="7993063" cy="4680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Gerade Verbindung 5"/>
          <p:cNvSpPr/>
          <p:nvPr/>
        </p:nvSpPr>
        <p:spPr>
          <a:xfrm>
            <a:off x="5940152" y="1556792"/>
            <a:ext cx="0" cy="38884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7" name="Textfeld 1"/>
          <p:cNvSpPr txBox="1"/>
          <p:nvPr/>
        </p:nvSpPr>
        <p:spPr>
          <a:xfrm rot="16200000">
            <a:off x="5724128" y="1844824"/>
            <a:ext cx="1224136" cy="79208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CH" sz="1100" dirty="0" smtClean="0"/>
              <a:t>Aufhebung Mindestkurs  Euro</a:t>
            </a:r>
            <a:endParaRPr lang="de-CH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/>
        </p:nvSpPr>
        <p:spPr>
          <a:xfrm rot="16200000">
            <a:off x="1089486" y="2303003"/>
            <a:ext cx="223224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CH" sz="1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Fixierung der Wechselkurse</a:t>
            </a:r>
            <a:endParaRPr lang="de-DE" sz="14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0"/>
            <a:ext cx="7215238" cy="1143008"/>
          </a:xfrm>
        </p:spPr>
        <p:txBody>
          <a:bodyPr/>
          <a:lstStyle/>
          <a:p>
            <a:r>
              <a:rPr lang="de-CH" dirty="0" smtClean="0"/>
              <a:t>Zinsentwicklung ausgewählter Euro-Länder</a:t>
            </a:r>
            <a:br>
              <a:rPr lang="de-CH" dirty="0" smtClean="0"/>
            </a:br>
            <a:r>
              <a:rPr lang="de-CH" dirty="0" smtClean="0"/>
              <a:t>(Rendite Staatsanleihen 10 J.)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9944" y="1196752"/>
            <a:ext cx="8286808" cy="360040"/>
          </a:xfrm>
        </p:spPr>
        <p:txBody>
          <a:bodyPr/>
          <a:lstStyle/>
          <a:p>
            <a:r>
              <a:rPr lang="de-CH" dirty="0" smtClean="0"/>
              <a:t>In %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932265" y="1412776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dirty="0" smtClean="0">
                <a:solidFill>
                  <a:srgbClr val="C00000"/>
                </a:solidFill>
              </a:rPr>
              <a:t>28</a:t>
            </a:r>
            <a:endParaRPr lang="de-CH" sz="1600" dirty="0">
              <a:solidFill>
                <a:srgbClr val="C00000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7028656" y="1412776"/>
            <a:ext cx="648072" cy="4752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9" name="Gerade Verbindung 8"/>
          <p:cNvCxnSpPr/>
          <p:nvPr/>
        </p:nvCxnSpPr>
        <p:spPr>
          <a:xfrm flipH="1" flipV="1">
            <a:off x="1979712" y="1484784"/>
            <a:ext cx="38100" cy="39604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 flipV="1">
            <a:off x="5724128" y="1484784"/>
            <a:ext cx="24383" cy="39455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 rot="16200000">
            <a:off x="1724796" y="2387773"/>
            <a:ext cx="225777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CH" sz="1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Einführung Euro als Bargeld</a:t>
            </a:r>
            <a:endParaRPr lang="de-DE" sz="14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13" name="Diagramm 12"/>
          <p:cNvGraphicFramePr/>
          <p:nvPr/>
        </p:nvGraphicFramePr>
        <p:xfrm>
          <a:off x="395536" y="1340768"/>
          <a:ext cx="8496944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4" name="Gerade Verbindung 13"/>
          <p:cNvCxnSpPr/>
          <p:nvPr/>
        </p:nvCxnSpPr>
        <p:spPr>
          <a:xfrm flipV="1">
            <a:off x="2627784" y="1484784"/>
            <a:ext cx="24383" cy="39455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 rot="16200000">
            <a:off x="5121933" y="2086979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„</a:t>
            </a:r>
            <a:r>
              <a:rPr lang="de-CH" sz="1400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Whatever</a:t>
            </a:r>
            <a:r>
              <a:rPr lang="de-CH" sz="1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de-CH" sz="1400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it</a:t>
            </a:r>
            <a:r>
              <a:rPr lang="de-CH" sz="1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de-CH" sz="1400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takes</a:t>
            </a:r>
            <a:r>
              <a:rPr lang="de-CH" sz="1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!“</a:t>
            </a:r>
            <a:endParaRPr lang="de-DE" sz="14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6" name="Gerade Verbindung 15"/>
          <p:cNvCxnSpPr/>
          <p:nvPr/>
        </p:nvCxnSpPr>
        <p:spPr>
          <a:xfrm flipV="1">
            <a:off x="4572000" y="1484784"/>
            <a:ext cx="24383" cy="39455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 rot="16200000">
            <a:off x="3957042" y="2099742"/>
            <a:ext cx="168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Ausbruch Eurokrise</a:t>
            </a:r>
            <a:endParaRPr lang="de-DE" sz="14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</Words>
  <Application>Microsoft Office PowerPoint</Application>
  <PresentationFormat>Bildschirmpräsentation (4:3)</PresentationFormat>
  <Paragraphs>92</Paragraphs>
  <Slides>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Larissa-Design</vt:lpstr>
      <vt:lpstr>Benutzerdefiniertes Design</vt:lpstr>
      <vt:lpstr>Bestimmungsfaktoren für Wechselkurse</vt:lpstr>
      <vt:lpstr>Angebot und Nachfrage nach Franken</vt:lpstr>
      <vt:lpstr>Nachfrage nach Franken steigt oder Angebot sinkt</vt:lpstr>
      <vt:lpstr>Nachfrage nach Franken sinkt  oder Angebot steigt</vt:lpstr>
      <vt:lpstr>Nomineller und realer Frankenkurs (54 Länder mit einem Anteil von mehr als 0.2% am Aussenhandel der CH, indexiert 2000 = 100)</vt:lpstr>
      <vt:lpstr>Ausgewählte Devisenkurse  (Am 6. Sept. 2011 setzt SNB Untergrenze für Euro bei 1.20 fest. Am 15. Jan. 2015 hat sie die Untergrenze aufgehoben)</vt:lpstr>
      <vt:lpstr>Zinsentwicklung ausgewählter Euro-Länder (Rendite Staatsanleihen 10 J.)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Peter Eisenhut</dc:creator>
  <cp:lastModifiedBy>Peter Eisenhut</cp:lastModifiedBy>
  <cp:revision>585</cp:revision>
  <dcterms:modified xsi:type="dcterms:W3CDTF">2017-07-14T13:42:05Z</dcterms:modified>
</cp:coreProperties>
</file>