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337" r:id="rId3"/>
    <p:sldId id="339" r:id="rId4"/>
    <p:sldId id="338" r:id="rId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89" autoAdjust="0"/>
  </p:normalViewPr>
  <p:slideViewPr>
    <p:cSldViewPr>
      <p:cViewPr>
        <p:scale>
          <a:sx n="100" d="100"/>
          <a:sy n="100" d="100"/>
        </p:scale>
        <p:origin x="-81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220" y="-12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922E2-B5C6-4B5A-84C5-AA4F9A7FBF12}" type="datetimeFigureOut">
              <a:rPr lang="de-CH" smtClean="0"/>
              <a:pPr/>
              <a:t>05.04.2016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13E62-9D47-4AA6-ADF7-C1F67790EBDB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81849B-6963-4601-A330-5BDED73FF118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D93643-DED1-4714-A048-DACD597092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428625" y="1214438"/>
            <a:ext cx="8286750" cy="1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 userDrawn="1"/>
        </p:nvCxnSpPr>
        <p:spPr>
          <a:xfrm>
            <a:off x="428625" y="6286500"/>
            <a:ext cx="8286750" cy="1588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357188" y="6357938"/>
            <a:ext cx="55006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CH" sz="1200" dirty="0" smtClean="0">
                <a:solidFill>
                  <a:schemeClr val="tx1"/>
                </a:solidFill>
                <a:latin typeface="+mn-lt"/>
              </a:rPr>
              <a:t>Peter Eisenhut, Aktuelle Volkswirtschaftslehre</a:t>
            </a:r>
            <a:endParaRPr lang="de-DE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8596" y="142853"/>
            <a:ext cx="7215238" cy="11430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286808" cy="85725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72EFB-2A0A-4D92-A14C-FE4FA47C4D38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C2AC-640C-4959-B240-F1BA7BF637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9D026-351B-4074-B282-275672CE48D1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6BC64-8C5D-434E-88E0-5F9FAE77C4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33C7-CFF3-40C2-ABD5-E5A773242FC6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E325-89B6-45CF-83F8-28768AFC96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6741-DF87-4517-899A-2C88ADD9FB1A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2324-EEEC-40C7-A33C-2FE5627A92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AE67F-E7BD-4317-95FC-FACAC0C11730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1E99-AA8A-436C-98A3-29C6F2A710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43109-BCC1-43F9-9E45-C49117A9A7E3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CED5-7A1D-4827-8E27-9DE50C1F75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88335-E072-4760-9678-E12E2014FA54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55B1-222D-405D-B6D6-7E44B69249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41237-2AEB-4811-851B-89A4489D2813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86592-4B31-48AC-B373-7F7288A5D6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66C1E-B964-4194-B1FA-E1D380D8F76F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E6538-F16E-4B60-8A31-8E30F7D163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481-636C-4526-B93F-5998EE954264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294E-C6BF-405E-A641-0EF2DF7C0E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7CBD8-C362-4CBF-814C-81960280C9A7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8D35-1A7C-4395-AF14-5F4F7A5608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741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581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971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 dirty="0" smtClean="0"/>
              <a:t>Peter Eisenhut, Aktuelle Volkswirtschaftslehre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843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E21F31-0562-485A-BB94-AB579998EF38}" type="datetimeFigureOut">
              <a:rPr lang="de-DE"/>
              <a:pPr>
                <a:defRPr/>
              </a:pPr>
              <a:t>05.04.2016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45A708-5EF2-4238-BCA7-34B09CA84E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Transformationskurve und Tauschlinie für Portugal</a:t>
            </a:r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5381625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Transformationskurve und Tauschlinie für England</a:t>
            </a:r>
            <a:endParaRPr lang="de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3" y="1676400"/>
            <a:ext cx="77247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Die WTO</a:t>
            </a:r>
            <a:endParaRPr lang="de-C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2038350"/>
            <a:ext cx="82105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Larissa-Design</vt:lpstr>
      <vt:lpstr>Benutzerdefiniertes Design</vt:lpstr>
      <vt:lpstr>Transformationskurve und Tauschlinie für Portugal</vt:lpstr>
      <vt:lpstr>Transformationskurve und Tauschlinie für England</vt:lpstr>
      <vt:lpstr>Die WTO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Peter Eisenhut</dc:creator>
  <cp:lastModifiedBy>Peter Eisenhut</cp:lastModifiedBy>
  <cp:revision>534</cp:revision>
  <dcterms:modified xsi:type="dcterms:W3CDTF">2016-04-05T12:13:50Z</dcterms:modified>
</cp:coreProperties>
</file>